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02" r:id="rId1"/>
    <p:sldMasterId id="2147483765" r:id="rId2"/>
    <p:sldMasterId id="2147483660" r:id="rId3"/>
  </p:sldMasterIdLst>
  <p:notesMasterIdLst>
    <p:notesMasterId r:id="rId9"/>
  </p:notesMasterIdLst>
  <p:handoutMasterIdLst>
    <p:handoutMasterId r:id="rId10"/>
  </p:handoutMasterIdLst>
  <p:sldIdLst>
    <p:sldId id="352" r:id="rId4"/>
    <p:sldId id="353" r:id="rId5"/>
    <p:sldId id="345" r:id="rId6"/>
    <p:sldId id="333" r:id="rId7"/>
    <p:sldId id="338" r:id="rId8"/>
  </p:sldIdLst>
  <p:sldSz cx="9144000" cy="5715000" type="screen16x10"/>
  <p:notesSz cx="6797675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90B"/>
    <a:srgbClr val="13589D"/>
    <a:srgbClr val="6AB023"/>
    <a:srgbClr val="FCFAE7"/>
    <a:srgbClr val="FFF6C1"/>
    <a:srgbClr val="EDF4DA"/>
    <a:srgbClr val="009A54"/>
    <a:srgbClr val="00B4DE"/>
    <a:srgbClr val="68C1C0"/>
    <a:srgbClr val="00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346" autoAdjust="0"/>
  </p:normalViewPr>
  <p:slideViewPr>
    <p:cSldViewPr snapToObjects="1">
      <p:cViewPr varScale="1">
        <p:scale>
          <a:sx n="124" d="100"/>
          <a:sy n="124" d="100"/>
        </p:scale>
        <p:origin x="1206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5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06852-0CB7-436F-A4A4-1FC250773D3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0D953EA-002F-4EDF-BFCB-6F3EEE92DD06}">
      <dgm:prSet phldrT="[Text]" custT="1"/>
      <dgm:spPr>
        <a:solidFill>
          <a:srgbClr val="6AB023"/>
        </a:solidFill>
      </dgm:spPr>
      <dgm:t>
        <a:bodyPr/>
        <a:lstStyle/>
        <a:p>
          <a:r>
            <a:rPr lang="de-DE" sz="1600" dirty="0" smtClean="0"/>
            <a:t>Information</a:t>
          </a:r>
          <a:endParaRPr lang="de-DE" sz="1600" dirty="0"/>
        </a:p>
      </dgm:t>
    </dgm:pt>
    <dgm:pt modelId="{2EB9E996-A38D-4ADF-8175-89DBF5A4B01D}" type="parTrans" cxnId="{1AC92A17-B187-4DEB-AFCD-C52E96B46961}">
      <dgm:prSet/>
      <dgm:spPr/>
      <dgm:t>
        <a:bodyPr/>
        <a:lstStyle/>
        <a:p>
          <a:endParaRPr lang="de-DE"/>
        </a:p>
      </dgm:t>
    </dgm:pt>
    <dgm:pt modelId="{6BFA096D-AE0E-44DB-96CD-0F102496A907}" type="sibTrans" cxnId="{1AC92A17-B187-4DEB-AFCD-C52E96B46961}">
      <dgm:prSet/>
      <dgm:spPr/>
      <dgm:t>
        <a:bodyPr/>
        <a:lstStyle/>
        <a:p>
          <a:endParaRPr lang="de-DE"/>
        </a:p>
      </dgm:t>
    </dgm:pt>
    <dgm:pt modelId="{3A3D8985-2D2E-4B74-8E66-A9BB0C58A7B9}">
      <dgm:prSet phldrT="[Text]" custT="1"/>
      <dgm:spPr>
        <a:solidFill>
          <a:srgbClr val="6AB023"/>
        </a:solidFill>
      </dgm:spPr>
      <dgm:t>
        <a:bodyPr/>
        <a:lstStyle/>
        <a:p>
          <a:r>
            <a:rPr lang="de-DE" sz="1600" dirty="0" smtClean="0"/>
            <a:t>Information</a:t>
          </a:r>
          <a:endParaRPr lang="de-DE" sz="1600" dirty="0"/>
        </a:p>
      </dgm:t>
    </dgm:pt>
    <dgm:pt modelId="{77D1949D-92C9-4942-B7C2-AD1C28B530B1}" type="parTrans" cxnId="{2C955B17-C72F-4EEC-A39D-44CFEEFAAE31}">
      <dgm:prSet/>
      <dgm:spPr>
        <a:ln>
          <a:solidFill>
            <a:schemeClr val="tx2"/>
          </a:solidFill>
        </a:ln>
      </dgm:spPr>
      <dgm:t>
        <a:bodyPr/>
        <a:lstStyle/>
        <a:p>
          <a:endParaRPr lang="de-DE"/>
        </a:p>
      </dgm:t>
    </dgm:pt>
    <dgm:pt modelId="{9B25325F-65EF-42DB-80DC-B2A7F56B38FF}" type="sibTrans" cxnId="{2C955B17-C72F-4EEC-A39D-44CFEEFAAE31}">
      <dgm:prSet/>
      <dgm:spPr/>
      <dgm:t>
        <a:bodyPr/>
        <a:lstStyle/>
        <a:p>
          <a:endParaRPr lang="de-DE"/>
        </a:p>
      </dgm:t>
    </dgm:pt>
    <dgm:pt modelId="{6ED1B2F8-DB66-44AE-ACBF-78F02F0E9700}">
      <dgm:prSet phldrT="[Text]" custT="1"/>
      <dgm:spPr>
        <a:solidFill>
          <a:srgbClr val="6AB023"/>
        </a:solidFill>
      </dgm:spPr>
      <dgm:t>
        <a:bodyPr/>
        <a:lstStyle/>
        <a:p>
          <a:r>
            <a:rPr lang="de-DE" sz="1600" dirty="0" smtClean="0"/>
            <a:t>Information</a:t>
          </a:r>
          <a:endParaRPr lang="de-DE" sz="1600" dirty="0"/>
        </a:p>
      </dgm:t>
    </dgm:pt>
    <dgm:pt modelId="{99E3424E-D4C4-4D0C-9EB3-984EDCC8131B}" type="parTrans" cxnId="{813D9A36-607A-4534-862B-209955F9C578}">
      <dgm:prSet/>
      <dgm:spPr>
        <a:ln>
          <a:solidFill>
            <a:schemeClr val="tx2"/>
          </a:solidFill>
        </a:ln>
      </dgm:spPr>
      <dgm:t>
        <a:bodyPr/>
        <a:lstStyle/>
        <a:p>
          <a:endParaRPr lang="de-DE"/>
        </a:p>
      </dgm:t>
    </dgm:pt>
    <dgm:pt modelId="{3D169355-DEAD-4D2B-B20A-182735DD09AE}" type="sibTrans" cxnId="{813D9A36-607A-4534-862B-209955F9C578}">
      <dgm:prSet/>
      <dgm:spPr/>
      <dgm:t>
        <a:bodyPr/>
        <a:lstStyle/>
        <a:p>
          <a:endParaRPr lang="de-DE"/>
        </a:p>
      </dgm:t>
    </dgm:pt>
    <dgm:pt modelId="{074B4B8B-3DCF-42E4-B568-72903C8D72C2}">
      <dgm:prSet phldrT="[Text]" custT="1"/>
      <dgm:spPr>
        <a:solidFill>
          <a:srgbClr val="6AB023"/>
        </a:solidFill>
      </dgm:spPr>
      <dgm:t>
        <a:bodyPr/>
        <a:lstStyle/>
        <a:p>
          <a:r>
            <a:rPr lang="de-DE" sz="1600" dirty="0" smtClean="0"/>
            <a:t>Information</a:t>
          </a:r>
          <a:endParaRPr lang="de-DE" sz="1600" dirty="0"/>
        </a:p>
      </dgm:t>
    </dgm:pt>
    <dgm:pt modelId="{B3ED6240-8B8B-44B1-9A8E-2E877B0A7003}" type="parTrans" cxnId="{8F8DAE36-C5BC-4AC6-9E80-44738F384F43}">
      <dgm:prSet/>
      <dgm:spPr>
        <a:ln>
          <a:solidFill>
            <a:schemeClr val="tx2"/>
          </a:solidFill>
        </a:ln>
      </dgm:spPr>
      <dgm:t>
        <a:bodyPr/>
        <a:lstStyle/>
        <a:p>
          <a:endParaRPr lang="de-DE"/>
        </a:p>
      </dgm:t>
    </dgm:pt>
    <dgm:pt modelId="{97BC3506-AE29-42E7-8D32-DBB5A08E2081}" type="sibTrans" cxnId="{8F8DAE36-C5BC-4AC6-9E80-44738F384F43}">
      <dgm:prSet/>
      <dgm:spPr/>
      <dgm:t>
        <a:bodyPr/>
        <a:lstStyle/>
        <a:p>
          <a:endParaRPr lang="de-DE"/>
        </a:p>
      </dgm:t>
    </dgm:pt>
    <dgm:pt modelId="{571F26FE-C563-4763-B119-A5B0F8A64F4E}">
      <dgm:prSet phldrT="[Text]" custT="1"/>
      <dgm:spPr>
        <a:solidFill>
          <a:srgbClr val="6AB023"/>
        </a:solidFill>
      </dgm:spPr>
      <dgm:t>
        <a:bodyPr/>
        <a:lstStyle/>
        <a:p>
          <a:r>
            <a:rPr lang="de-DE" sz="1600" dirty="0" smtClean="0"/>
            <a:t>Information</a:t>
          </a:r>
          <a:endParaRPr lang="de-DE" sz="1600" dirty="0"/>
        </a:p>
      </dgm:t>
    </dgm:pt>
    <dgm:pt modelId="{0337BC5C-85F1-425A-BB9E-7304144168E1}" type="parTrans" cxnId="{DEAA21FB-E46C-43A6-9F78-FC6DD417B496}">
      <dgm:prSet/>
      <dgm:spPr>
        <a:ln>
          <a:solidFill>
            <a:schemeClr val="tx2"/>
          </a:solidFill>
        </a:ln>
      </dgm:spPr>
      <dgm:t>
        <a:bodyPr/>
        <a:lstStyle/>
        <a:p>
          <a:endParaRPr lang="de-DE"/>
        </a:p>
      </dgm:t>
    </dgm:pt>
    <dgm:pt modelId="{0CA15D7C-2D7B-406A-B3BC-DFE1D8FE95F4}" type="sibTrans" cxnId="{DEAA21FB-E46C-43A6-9F78-FC6DD417B496}">
      <dgm:prSet/>
      <dgm:spPr/>
      <dgm:t>
        <a:bodyPr/>
        <a:lstStyle/>
        <a:p>
          <a:endParaRPr lang="de-DE"/>
        </a:p>
      </dgm:t>
    </dgm:pt>
    <dgm:pt modelId="{DD77B7A5-9FA4-46EA-B65C-7E602007F7A3}">
      <dgm:prSet phldrT="[Text]" custT="1"/>
      <dgm:spPr>
        <a:solidFill>
          <a:srgbClr val="6AB023"/>
        </a:solidFill>
      </dgm:spPr>
      <dgm:t>
        <a:bodyPr/>
        <a:lstStyle/>
        <a:p>
          <a:r>
            <a:rPr lang="de-DE" sz="1600" dirty="0" smtClean="0"/>
            <a:t>Information</a:t>
          </a:r>
          <a:endParaRPr lang="de-DE" sz="1600" dirty="0"/>
        </a:p>
      </dgm:t>
    </dgm:pt>
    <dgm:pt modelId="{4B0A7DB5-84C3-45CB-8B3D-75D998BBFB76}" type="parTrans" cxnId="{08C50D1E-CC2E-4CCF-B713-BB85FD72ED7B}">
      <dgm:prSet/>
      <dgm:spPr>
        <a:ln>
          <a:solidFill>
            <a:schemeClr val="tx2"/>
          </a:solidFill>
        </a:ln>
      </dgm:spPr>
      <dgm:t>
        <a:bodyPr/>
        <a:lstStyle/>
        <a:p>
          <a:endParaRPr lang="de-DE"/>
        </a:p>
      </dgm:t>
    </dgm:pt>
    <dgm:pt modelId="{E9899169-C4C9-4A8F-B7C6-30494DAF71FF}" type="sibTrans" cxnId="{08C50D1E-CC2E-4CCF-B713-BB85FD72ED7B}">
      <dgm:prSet/>
      <dgm:spPr/>
      <dgm:t>
        <a:bodyPr/>
        <a:lstStyle/>
        <a:p>
          <a:endParaRPr lang="de-DE"/>
        </a:p>
      </dgm:t>
    </dgm:pt>
    <dgm:pt modelId="{BBC64788-4699-4A3A-9B8A-FCD02357DF22}" type="pres">
      <dgm:prSet presAssocID="{41606852-0CB7-436F-A4A4-1FC250773D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2DEE573E-6634-4A0E-99BF-734E32C2C35E}" type="pres">
      <dgm:prSet presAssocID="{F0D953EA-002F-4EDF-BFCB-6F3EEE92DD06}" presName="hierRoot1" presStyleCnt="0">
        <dgm:presLayoutVars>
          <dgm:hierBranch val="init"/>
        </dgm:presLayoutVars>
      </dgm:prSet>
      <dgm:spPr/>
    </dgm:pt>
    <dgm:pt modelId="{401993F7-60E4-414B-BC02-EDD9A2C183DA}" type="pres">
      <dgm:prSet presAssocID="{F0D953EA-002F-4EDF-BFCB-6F3EEE92DD06}" presName="rootComposite1" presStyleCnt="0"/>
      <dgm:spPr/>
    </dgm:pt>
    <dgm:pt modelId="{3B5A37C3-D610-43CF-A9ED-17DDD4DB6A18}" type="pres">
      <dgm:prSet presAssocID="{F0D953EA-002F-4EDF-BFCB-6F3EEE92DD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EF8D623-EFE8-4A90-9EF7-7841F3F1ED4B}" type="pres">
      <dgm:prSet presAssocID="{F0D953EA-002F-4EDF-BFCB-6F3EEE92DD06}" presName="rootConnector1" presStyleLbl="node1" presStyleIdx="0" presStyleCnt="0"/>
      <dgm:spPr/>
      <dgm:t>
        <a:bodyPr/>
        <a:lstStyle/>
        <a:p>
          <a:endParaRPr lang="de-DE"/>
        </a:p>
      </dgm:t>
    </dgm:pt>
    <dgm:pt modelId="{5E1F7D96-C949-4BC9-9088-46DB2FCD8CEB}" type="pres">
      <dgm:prSet presAssocID="{F0D953EA-002F-4EDF-BFCB-6F3EEE92DD06}" presName="hierChild2" presStyleCnt="0"/>
      <dgm:spPr/>
    </dgm:pt>
    <dgm:pt modelId="{57F2933C-D71F-42F4-89F9-DAD7C8895816}" type="pres">
      <dgm:prSet presAssocID="{77D1949D-92C9-4942-B7C2-AD1C28B530B1}" presName="Name37" presStyleLbl="parChTrans1D2" presStyleIdx="0" presStyleCnt="5"/>
      <dgm:spPr/>
      <dgm:t>
        <a:bodyPr/>
        <a:lstStyle/>
        <a:p>
          <a:endParaRPr lang="de-DE"/>
        </a:p>
      </dgm:t>
    </dgm:pt>
    <dgm:pt modelId="{1F9446EC-204F-48EA-86EE-E8270B9E6FEE}" type="pres">
      <dgm:prSet presAssocID="{3A3D8985-2D2E-4B74-8E66-A9BB0C58A7B9}" presName="hierRoot2" presStyleCnt="0">
        <dgm:presLayoutVars>
          <dgm:hierBranch val="init"/>
        </dgm:presLayoutVars>
      </dgm:prSet>
      <dgm:spPr/>
    </dgm:pt>
    <dgm:pt modelId="{41D64EC7-2FA2-480B-B963-59C9B271C8B9}" type="pres">
      <dgm:prSet presAssocID="{3A3D8985-2D2E-4B74-8E66-A9BB0C58A7B9}" presName="rootComposite" presStyleCnt="0"/>
      <dgm:spPr/>
    </dgm:pt>
    <dgm:pt modelId="{B63CB100-4EC1-4B4A-BC2E-582A7489D579}" type="pres">
      <dgm:prSet presAssocID="{3A3D8985-2D2E-4B74-8E66-A9BB0C58A7B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2BB2470-B920-4456-A7AE-E1F98C735044}" type="pres">
      <dgm:prSet presAssocID="{3A3D8985-2D2E-4B74-8E66-A9BB0C58A7B9}" presName="rootConnector" presStyleLbl="node2" presStyleIdx="0" presStyleCnt="5"/>
      <dgm:spPr/>
      <dgm:t>
        <a:bodyPr/>
        <a:lstStyle/>
        <a:p>
          <a:endParaRPr lang="de-DE"/>
        </a:p>
      </dgm:t>
    </dgm:pt>
    <dgm:pt modelId="{ACD787BA-59B0-4937-B96D-2C22DF3BB561}" type="pres">
      <dgm:prSet presAssocID="{3A3D8985-2D2E-4B74-8E66-A9BB0C58A7B9}" presName="hierChild4" presStyleCnt="0"/>
      <dgm:spPr/>
    </dgm:pt>
    <dgm:pt modelId="{415C9312-7BC6-4EB4-844F-3602BF0F8B5C}" type="pres">
      <dgm:prSet presAssocID="{3A3D8985-2D2E-4B74-8E66-A9BB0C58A7B9}" presName="hierChild5" presStyleCnt="0"/>
      <dgm:spPr/>
    </dgm:pt>
    <dgm:pt modelId="{69EFCEDD-BC02-4F2F-9531-76B4A7A4913D}" type="pres">
      <dgm:prSet presAssocID="{0337BC5C-85F1-425A-BB9E-7304144168E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B9272512-DD73-4FB9-A2D7-8966D3645008}" type="pres">
      <dgm:prSet presAssocID="{571F26FE-C563-4763-B119-A5B0F8A64F4E}" presName="hierRoot2" presStyleCnt="0">
        <dgm:presLayoutVars>
          <dgm:hierBranch val="init"/>
        </dgm:presLayoutVars>
      </dgm:prSet>
      <dgm:spPr/>
    </dgm:pt>
    <dgm:pt modelId="{F079D07D-AB5F-4173-A499-A0F41FEAAAC9}" type="pres">
      <dgm:prSet presAssocID="{571F26FE-C563-4763-B119-A5B0F8A64F4E}" presName="rootComposite" presStyleCnt="0"/>
      <dgm:spPr/>
    </dgm:pt>
    <dgm:pt modelId="{734643F4-BB2B-4C28-BE8E-4FE43FCDDDD0}" type="pres">
      <dgm:prSet presAssocID="{571F26FE-C563-4763-B119-A5B0F8A64F4E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2D1BF85-F1B5-4D41-81F2-C3E5F18931DB}" type="pres">
      <dgm:prSet presAssocID="{571F26FE-C563-4763-B119-A5B0F8A64F4E}" presName="rootConnector" presStyleLbl="node2" presStyleIdx="1" presStyleCnt="5"/>
      <dgm:spPr/>
      <dgm:t>
        <a:bodyPr/>
        <a:lstStyle/>
        <a:p>
          <a:endParaRPr lang="de-DE"/>
        </a:p>
      </dgm:t>
    </dgm:pt>
    <dgm:pt modelId="{19EE26B4-B963-4198-A9DD-593AF8297D2A}" type="pres">
      <dgm:prSet presAssocID="{571F26FE-C563-4763-B119-A5B0F8A64F4E}" presName="hierChild4" presStyleCnt="0"/>
      <dgm:spPr/>
    </dgm:pt>
    <dgm:pt modelId="{E84C74CC-2854-4E57-8827-DB317D5936FB}" type="pres">
      <dgm:prSet presAssocID="{571F26FE-C563-4763-B119-A5B0F8A64F4E}" presName="hierChild5" presStyleCnt="0"/>
      <dgm:spPr/>
    </dgm:pt>
    <dgm:pt modelId="{C2AC9266-FCA7-48D1-A308-E6091944CAB4}" type="pres">
      <dgm:prSet presAssocID="{99E3424E-D4C4-4D0C-9EB3-984EDCC8131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97AAFFD-6C81-4A8F-BB0E-E9FFCAFC597C}" type="pres">
      <dgm:prSet presAssocID="{6ED1B2F8-DB66-44AE-ACBF-78F02F0E9700}" presName="hierRoot2" presStyleCnt="0">
        <dgm:presLayoutVars>
          <dgm:hierBranch val="init"/>
        </dgm:presLayoutVars>
      </dgm:prSet>
      <dgm:spPr/>
    </dgm:pt>
    <dgm:pt modelId="{2F047EFA-7793-48E2-9387-BA96DFA43AF8}" type="pres">
      <dgm:prSet presAssocID="{6ED1B2F8-DB66-44AE-ACBF-78F02F0E9700}" presName="rootComposite" presStyleCnt="0"/>
      <dgm:spPr/>
    </dgm:pt>
    <dgm:pt modelId="{4DCC6F6B-B582-457A-B203-E83D1C15B243}" type="pres">
      <dgm:prSet presAssocID="{6ED1B2F8-DB66-44AE-ACBF-78F02F0E9700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98426-FA7E-4515-B6AA-2B6094157D06}" type="pres">
      <dgm:prSet presAssocID="{6ED1B2F8-DB66-44AE-ACBF-78F02F0E9700}" presName="rootConnector" presStyleLbl="node2" presStyleIdx="2" presStyleCnt="5"/>
      <dgm:spPr/>
      <dgm:t>
        <a:bodyPr/>
        <a:lstStyle/>
        <a:p>
          <a:endParaRPr lang="de-DE"/>
        </a:p>
      </dgm:t>
    </dgm:pt>
    <dgm:pt modelId="{38050134-AEB4-4C7D-B871-FC7101A4EFDE}" type="pres">
      <dgm:prSet presAssocID="{6ED1B2F8-DB66-44AE-ACBF-78F02F0E9700}" presName="hierChild4" presStyleCnt="0"/>
      <dgm:spPr/>
    </dgm:pt>
    <dgm:pt modelId="{183B8CE7-EB88-4719-9373-DB72B27BD603}" type="pres">
      <dgm:prSet presAssocID="{6ED1B2F8-DB66-44AE-ACBF-78F02F0E9700}" presName="hierChild5" presStyleCnt="0"/>
      <dgm:spPr/>
    </dgm:pt>
    <dgm:pt modelId="{CA19E0DB-4FDD-4D8F-9EA9-5800404B9ECE}" type="pres">
      <dgm:prSet presAssocID="{4B0A7DB5-84C3-45CB-8B3D-75D998BBFB76}" presName="Name37" presStyleLbl="parChTrans1D2" presStyleIdx="3" presStyleCnt="5"/>
      <dgm:spPr/>
      <dgm:t>
        <a:bodyPr/>
        <a:lstStyle/>
        <a:p>
          <a:endParaRPr lang="de-DE"/>
        </a:p>
      </dgm:t>
    </dgm:pt>
    <dgm:pt modelId="{21516D13-70F0-4806-9CDF-3B89A1D9B20A}" type="pres">
      <dgm:prSet presAssocID="{DD77B7A5-9FA4-46EA-B65C-7E602007F7A3}" presName="hierRoot2" presStyleCnt="0">
        <dgm:presLayoutVars>
          <dgm:hierBranch val="init"/>
        </dgm:presLayoutVars>
      </dgm:prSet>
      <dgm:spPr/>
    </dgm:pt>
    <dgm:pt modelId="{465E4788-8A79-44F3-9147-8E3FB9AA4158}" type="pres">
      <dgm:prSet presAssocID="{DD77B7A5-9FA4-46EA-B65C-7E602007F7A3}" presName="rootComposite" presStyleCnt="0"/>
      <dgm:spPr/>
    </dgm:pt>
    <dgm:pt modelId="{2FF7DDA2-EEB2-4E1A-9BB9-6718247A25C6}" type="pres">
      <dgm:prSet presAssocID="{DD77B7A5-9FA4-46EA-B65C-7E602007F7A3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8A6B64C-456B-4DD7-8E7C-905BC8A9D67E}" type="pres">
      <dgm:prSet presAssocID="{DD77B7A5-9FA4-46EA-B65C-7E602007F7A3}" presName="rootConnector" presStyleLbl="node2" presStyleIdx="3" presStyleCnt="5"/>
      <dgm:spPr/>
      <dgm:t>
        <a:bodyPr/>
        <a:lstStyle/>
        <a:p>
          <a:endParaRPr lang="de-DE"/>
        </a:p>
      </dgm:t>
    </dgm:pt>
    <dgm:pt modelId="{AD3250FC-AD6A-43CA-8D30-A07906475198}" type="pres">
      <dgm:prSet presAssocID="{DD77B7A5-9FA4-46EA-B65C-7E602007F7A3}" presName="hierChild4" presStyleCnt="0"/>
      <dgm:spPr/>
    </dgm:pt>
    <dgm:pt modelId="{B8AF93E7-3093-4683-86E5-06C2ECBFDB6F}" type="pres">
      <dgm:prSet presAssocID="{DD77B7A5-9FA4-46EA-B65C-7E602007F7A3}" presName="hierChild5" presStyleCnt="0"/>
      <dgm:spPr/>
    </dgm:pt>
    <dgm:pt modelId="{E1A0340C-F3AF-4AAB-9CC1-1BE71139D663}" type="pres">
      <dgm:prSet presAssocID="{B3ED6240-8B8B-44B1-9A8E-2E877B0A7003}" presName="Name37" presStyleLbl="parChTrans1D2" presStyleIdx="4" presStyleCnt="5"/>
      <dgm:spPr/>
      <dgm:t>
        <a:bodyPr/>
        <a:lstStyle/>
        <a:p>
          <a:endParaRPr lang="de-DE"/>
        </a:p>
      </dgm:t>
    </dgm:pt>
    <dgm:pt modelId="{119611BD-6AA0-48C8-8050-D58B33621ED4}" type="pres">
      <dgm:prSet presAssocID="{074B4B8B-3DCF-42E4-B568-72903C8D72C2}" presName="hierRoot2" presStyleCnt="0">
        <dgm:presLayoutVars>
          <dgm:hierBranch val="init"/>
        </dgm:presLayoutVars>
      </dgm:prSet>
      <dgm:spPr/>
    </dgm:pt>
    <dgm:pt modelId="{D1B291FA-5705-407B-8799-3CDBF9053017}" type="pres">
      <dgm:prSet presAssocID="{074B4B8B-3DCF-42E4-B568-72903C8D72C2}" presName="rootComposite" presStyleCnt="0"/>
      <dgm:spPr/>
    </dgm:pt>
    <dgm:pt modelId="{1AEFA48E-01CC-4DC2-ADF5-4040975B4302}" type="pres">
      <dgm:prSet presAssocID="{074B4B8B-3DCF-42E4-B568-72903C8D72C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D14E642-3195-4938-AEA0-AEE799176387}" type="pres">
      <dgm:prSet presAssocID="{074B4B8B-3DCF-42E4-B568-72903C8D72C2}" presName="rootConnector" presStyleLbl="node2" presStyleIdx="4" presStyleCnt="5"/>
      <dgm:spPr/>
      <dgm:t>
        <a:bodyPr/>
        <a:lstStyle/>
        <a:p>
          <a:endParaRPr lang="de-DE"/>
        </a:p>
      </dgm:t>
    </dgm:pt>
    <dgm:pt modelId="{870F0871-FBF4-4D4F-BD37-04BEEF40A505}" type="pres">
      <dgm:prSet presAssocID="{074B4B8B-3DCF-42E4-B568-72903C8D72C2}" presName="hierChild4" presStyleCnt="0"/>
      <dgm:spPr/>
    </dgm:pt>
    <dgm:pt modelId="{9BEF137F-D4CA-4B4C-A316-1EE9D5B54401}" type="pres">
      <dgm:prSet presAssocID="{074B4B8B-3DCF-42E4-B568-72903C8D72C2}" presName="hierChild5" presStyleCnt="0"/>
      <dgm:spPr/>
    </dgm:pt>
    <dgm:pt modelId="{6D15F3DF-E7CC-4DD7-87F2-A2448AC26690}" type="pres">
      <dgm:prSet presAssocID="{F0D953EA-002F-4EDF-BFCB-6F3EEE92DD06}" presName="hierChild3" presStyleCnt="0"/>
      <dgm:spPr/>
    </dgm:pt>
  </dgm:ptLst>
  <dgm:cxnLst>
    <dgm:cxn modelId="{DA867D7D-2997-784E-BB8F-680F4DA05B36}" type="presOf" srcId="{99E3424E-D4C4-4D0C-9EB3-984EDCC8131B}" destId="{C2AC9266-FCA7-48D1-A308-E6091944CAB4}" srcOrd="0" destOrd="0" presId="urn:microsoft.com/office/officeart/2005/8/layout/orgChart1"/>
    <dgm:cxn modelId="{1AC92A17-B187-4DEB-AFCD-C52E96B46961}" srcId="{41606852-0CB7-436F-A4A4-1FC250773D35}" destId="{F0D953EA-002F-4EDF-BFCB-6F3EEE92DD06}" srcOrd="0" destOrd="0" parTransId="{2EB9E996-A38D-4ADF-8175-89DBF5A4B01D}" sibTransId="{6BFA096D-AE0E-44DB-96CD-0F102496A907}"/>
    <dgm:cxn modelId="{11A40A9E-1DC4-B14F-A655-17A1C4EE153E}" type="presOf" srcId="{4B0A7DB5-84C3-45CB-8B3D-75D998BBFB76}" destId="{CA19E0DB-4FDD-4D8F-9EA9-5800404B9ECE}" srcOrd="0" destOrd="0" presId="urn:microsoft.com/office/officeart/2005/8/layout/orgChart1"/>
    <dgm:cxn modelId="{8F8DAE36-C5BC-4AC6-9E80-44738F384F43}" srcId="{F0D953EA-002F-4EDF-BFCB-6F3EEE92DD06}" destId="{074B4B8B-3DCF-42E4-B568-72903C8D72C2}" srcOrd="4" destOrd="0" parTransId="{B3ED6240-8B8B-44B1-9A8E-2E877B0A7003}" sibTransId="{97BC3506-AE29-42E7-8D32-DBB5A08E2081}"/>
    <dgm:cxn modelId="{5FBADA0D-52D7-504F-A7D5-AF2F436B38C1}" type="presOf" srcId="{0337BC5C-85F1-425A-BB9E-7304144168E1}" destId="{69EFCEDD-BC02-4F2F-9531-76B4A7A4913D}" srcOrd="0" destOrd="0" presId="urn:microsoft.com/office/officeart/2005/8/layout/orgChart1"/>
    <dgm:cxn modelId="{83452158-EC90-FF48-8E14-BBEDEDEF2219}" type="presOf" srcId="{B3ED6240-8B8B-44B1-9A8E-2E877B0A7003}" destId="{E1A0340C-F3AF-4AAB-9CC1-1BE71139D663}" srcOrd="0" destOrd="0" presId="urn:microsoft.com/office/officeart/2005/8/layout/orgChart1"/>
    <dgm:cxn modelId="{DEAA21FB-E46C-43A6-9F78-FC6DD417B496}" srcId="{F0D953EA-002F-4EDF-BFCB-6F3EEE92DD06}" destId="{571F26FE-C563-4763-B119-A5B0F8A64F4E}" srcOrd="1" destOrd="0" parTransId="{0337BC5C-85F1-425A-BB9E-7304144168E1}" sibTransId="{0CA15D7C-2D7B-406A-B3BC-DFE1D8FE95F4}"/>
    <dgm:cxn modelId="{4DF08E22-1AF1-FA4F-8D0E-4AC91194E245}" type="presOf" srcId="{571F26FE-C563-4763-B119-A5B0F8A64F4E}" destId="{42D1BF85-F1B5-4D41-81F2-C3E5F18931DB}" srcOrd="1" destOrd="0" presId="urn:microsoft.com/office/officeart/2005/8/layout/orgChart1"/>
    <dgm:cxn modelId="{7684D4A2-7063-CA4D-A517-6FEAF38EDB59}" type="presOf" srcId="{41606852-0CB7-436F-A4A4-1FC250773D35}" destId="{BBC64788-4699-4A3A-9B8A-FCD02357DF22}" srcOrd="0" destOrd="0" presId="urn:microsoft.com/office/officeart/2005/8/layout/orgChart1"/>
    <dgm:cxn modelId="{08C50D1E-CC2E-4CCF-B713-BB85FD72ED7B}" srcId="{F0D953EA-002F-4EDF-BFCB-6F3EEE92DD06}" destId="{DD77B7A5-9FA4-46EA-B65C-7E602007F7A3}" srcOrd="3" destOrd="0" parTransId="{4B0A7DB5-84C3-45CB-8B3D-75D998BBFB76}" sibTransId="{E9899169-C4C9-4A8F-B7C6-30494DAF71FF}"/>
    <dgm:cxn modelId="{2C955B17-C72F-4EEC-A39D-44CFEEFAAE31}" srcId="{F0D953EA-002F-4EDF-BFCB-6F3EEE92DD06}" destId="{3A3D8985-2D2E-4B74-8E66-A9BB0C58A7B9}" srcOrd="0" destOrd="0" parTransId="{77D1949D-92C9-4942-B7C2-AD1C28B530B1}" sibTransId="{9B25325F-65EF-42DB-80DC-B2A7F56B38FF}"/>
    <dgm:cxn modelId="{4B5ADB63-5ED0-B149-B4DD-AFE73BAE256B}" type="presOf" srcId="{074B4B8B-3DCF-42E4-B568-72903C8D72C2}" destId="{AD14E642-3195-4938-AEA0-AEE799176387}" srcOrd="1" destOrd="0" presId="urn:microsoft.com/office/officeart/2005/8/layout/orgChart1"/>
    <dgm:cxn modelId="{23F94C8B-54FF-9A4C-9B47-3D700888FA8F}" type="presOf" srcId="{571F26FE-C563-4763-B119-A5B0F8A64F4E}" destId="{734643F4-BB2B-4C28-BE8E-4FE43FCDDDD0}" srcOrd="0" destOrd="0" presId="urn:microsoft.com/office/officeart/2005/8/layout/orgChart1"/>
    <dgm:cxn modelId="{B5148010-DE39-7241-96B1-78FF09BFCC72}" type="presOf" srcId="{3A3D8985-2D2E-4B74-8E66-A9BB0C58A7B9}" destId="{F2BB2470-B920-4456-A7AE-E1F98C735044}" srcOrd="1" destOrd="0" presId="urn:microsoft.com/office/officeart/2005/8/layout/orgChart1"/>
    <dgm:cxn modelId="{3D8A2A63-6D6D-8C4A-B1B0-DF69C506EF23}" type="presOf" srcId="{77D1949D-92C9-4942-B7C2-AD1C28B530B1}" destId="{57F2933C-D71F-42F4-89F9-DAD7C8895816}" srcOrd="0" destOrd="0" presId="urn:microsoft.com/office/officeart/2005/8/layout/orgChart1"/>
    <dgm:cxn modelId="{E0771BD9-7368-354D-915F-92A9D88629CC}" type="presOf" srcId="{074B4B8B-3DCF-42E4-B568-72903C8D72C2}" destId="{1AEFA48E-01CC-4DC2-ADF5-4040975B4302}" srcOrd="0" destOrd="0" presId="urn:microsoft.com/office/officeart/2005/8/layout/orgChart1"/>
    <dgm:cxn modelId="{D6683730-E7A8-AB41-A38C-25FAD15A9B51}" type="presOf" srcId="{6ED1B2F8-DB66-44AE-ACBF-78F02F0E9700}" destId="{DED98426-FA7E-4515-B6AA-2B6094157D06}" srcOrd="1" destOrd="0" presId="urn:microsoft.com/office/officeart/2005/8/layout/orgChart1"/>
    <dgm:cxn modelId="{813D9A36-607A-4534-862B-209955F9C578}" srcId="{F0D953EA-002F-4EDF-BFCB-6F3EEE92DD06}" destId="{6ED1B2F8-DB66-44AE-ACBF-78F02F0E9700}" srcOrd="2" destOrd="0" parTransId="{99E3424E-D4C4-4D0C-9EB3-984EDCC8131B}" sibTransId="{3D169355-DEAD-4D2B-B20A-182735DD09AE}"/>
    <dgm:cxn modelId="{4CB4868F-9E55-824C-937C-97E776E96C22}" type="presOf" srcId="{DD77B7A5-9FA4-46EA-B65C-7E602007F7A3}" destId="{2FF7DDA2-EEB2-4E1A-9BB9-6718247A25C6}" srcOrd="0" destOrd="0" presId="urn:microsoft.com/office/officeart/2005/8/layout/orgChart1"/>
    <dgm:cxn modelId="{9D9D861E-F314-A942-8EF1-D29FB1187E08}" type="presOf" srcId="{F0D953EA-002F-4EDF-BFCB-6F3EEE92DD06}" destId="{3B5A37C3-D610-43CF-A9ED-17DDD4DB6A18}" srcOrd="0" destOrd="0" presId="urn:microsoft.com/office/officeart/2005/8/layout/orgChart1"/>
    <dgm:cxn modelId="{ACE9FE75-F88C-4648-AFF4-7DCC3670FDAA}" type="presOf" srcId="{DD77B7A5-9FA4-46EA-B65C-7E602007F7A3}" destId="{18A6B64C-456B-4DD7-8E7C-905BC8A9D67E}" srcOrd="1" destOrd="0" presId="urn:microsoft.com/office/officeart/2005/8/layout/orgChart1"/>
    <dgm:cxn modelId="{D0945F07-1650-ED42-B2EA-ABDF630D52CD}" type="presOf" srcId="{6ED1B2F8-DB66-44AE-ACBF-78F02F0E9700}" destId="{4DCC6F6B-B582-457A-B203-E83D1C15B243}" srcOrd="0" destOrd="0" presId="urn:microsoft.com/office/officeart/2005/8/layout/orgChart1"/>
    <dgm:cxn modelId="{90938577-91BB-2F48-B858-39D16288C419}" type="presOf" srcId="{F0D953EA-002F-4EDF-BFCB-6F3EEE92DD06}" destId="{BEF8D623-EFE8-4A90-9EF7-7841F3F1ED4B}" srcOrd="1" destOrd="0" presId="urn:microsoft.com/office/officeart/2005/8/layout/orgChart1"/>
    <dgm:cxn modelId="{E936B2DD-4BEB-714D-8744-9E290DFD1157}" type="presOf" srcId="{3A3D8985-2D2E-4B74-8E66-A9BB0C58A7B9}" destId="{B63CB100-4EC1-4B4A-BC2E-582A7489D579}" srcOrd="0" destOrd="0" presId="urn:microsoft.com/office/officeart/2005/8/layout/orgChart1"/>
    <dgm:cxn modelId="{479BDC42-0117-7642-961C-D7804B4A2BC7}" type="presParOf" srcId="{BBC64788-4699-4A3A-9B8A-FCD02357DF22}" destId="{2DEE573E-6634-4A0E-99BF-734E32C2C35E}" srcOrd="0" destOrd="0" presId="urn:microsoft.com/office/officeart/2005/8/layout/orgChart1"/>
    <dgm:cxn modelId="{33353DC7-5979-204F-AA65-9BE5E3701B8A}" type="presParOf" srcId="{2DEE573E-6634-4A0E-99BF-734E32C2C35E}" destId="{401993F7-60E4-414B-BC02-EDD9A2C183DA}" srcOrd="0" destOrd="0" presId="urn:microsoft.com/office/officeart/2005/8/layout/orgChart1"/>
    <dgm:cxn modelId="{C6989613-7B2E-984F-BEB9-714C907FB74D}" type="presParOf" srcId="{401993F7-60E4-414B-BC02-EDD9A2C183DA}" destId="{3B5A37C3-D610-43CF-A9ED-17DDD4DB6A18}" srcOrd="0" destOrd="0" presId="urn:microsoft.com/office/officeart/2005/8/layout/orgChart1"/>
    <dgm:cxn modelId="{1854B39F-F78B-8543-954C-2B68928EA3D7}" type="presParOf" srcId="{401993F7-60E4-414B-BC02-EDD9A2C183DA}" destId="{BEF8D623-EFE8-4A90-9EF7-7841F3F1ED4B}" srcOrd="1" destOrd="0" presId="urn:microsoft.com/office/officeart/2005/8/layout/orgChart1"/>
    <dgm:cxn modelId="{6192E2A9-2A99-414E-BC63-8F2FE79684CF}" type="presParOf" srcId="{2DEE573E-6634-4A0E-99BF-734E32C2C35E}" destId="{5E1F7D96-C949-4BC9-9088-46DB2FCD8CEB}" srcOrd="1" destOrd="0" presId="urn:microsoft.com/office/officeart/2005/8/layout/orgChart1"/>
    <dgm:cxn modelId="{B6EF4354-722C-B442-9417-2F8276769EBD}" type="presParOf" srcId="{5E1F7D96-C949-4BC9-9088-46DB2FCD8CEB}" destId="{57F2933C-D71F-42F4-89F9-DAD7C8895816}" srcOrd="0" destOrd="0" presId="urn:microsoft.com/office/officeart/2005/8/layout/orgChart1"/>
    <dgm:cxn modelId="{E2554CE7-B752-5141-8201-5BC5E13FF2C2}" type="presParOf" srcId="{5E1F7D96-C949-4BC9-9088-46DB2FCD8CEB}" destId="{1F9446EC-204F-48EA-86EE-E8270B9E6FEE}" srcOrd="1" destOrd="0" presId="urn:microsoft.com/office/officeart/2005/8/layout/orgChart1"/>
    <dgm:cxn modelId="{F71DC915-2AAB-BA44-99EA-3DEDBFCF68B4}" type="presParOf" srcId="{1F9446EC-204F-48EA-86EE-E8270B9E6FEE}" destId="{41D64EC7-2FA2-480B-B963-59C9B271C8B9}" srcOrd="0" destOrd="0" presId="urn:microsoft.com/office/officeart/2005/8/layout/orgChart1"/>
    <dgm:cxn modelId="{5B9BC01D-D5B0-B147-9FCA-4F43AC5F3AE1}" type="presParOf" srcId="{41D64EC7-2FA2-480B-B963-59C9B271C8B9}" destId="{B63CB100-4EC1-4B4A-BC2E-582A7489D579}" srcOrd="0" destOrd="0" presId="urn:microsoft.com/office/officeart/2005/8/layout/orgChart1"/>
    <dgm:cxn modelId="{7E5BA8D1-2460-9742-B61C-23FE0078B11D}" type="presParOf" srcId="{41D64EC7-2FA2-480B-B963-59C9B271C8B9}" destId="{F2BB2470-B920-4456-A7AE-E1F98C735044}" srcOrd="1" destOrd="0" presId="urn:microsoft.com/office/officeart/2005/8/layout/orgChart1"/>
    <dgm:cxn modelId="{FD5AF5B4-C022-C54F-A517-67996FD086F7}" type="presParOf" srcId="{1F9446EC-204F-48EA-86EE-E8270B9E6FEE}" destId="{ACD787BA-59B0-4937-B96D-2C22DF3BB561}" srcOrd="1" destOrd="0" presId="urn:microsoft.com/office/officeart/2005/8/layout/orgChart1"/>
    <dgm:cxn modelId="{4362C66D-92E9-A14F-9FA1-C68B797012C2}" type="presParOf" srcId="{1F9446EC-204F-48EA-86EE-E8270B9E6FEE}" destId="{415C9312-7BC6-4EB4-844F-3602BF0F8B5C}" srcOrd="2" destOrd="0" presId="urn:microsoft.com/office/officeart/2005/8/layout/orgChart1"/>
    <dgm:cxn modelId="{F5E5E84F-6ECF-7B4C-8AFD-1582E852E85C}" type="presParOf" srcId="{5E1F7D96-C949-4BC9-9088-46DB2FCD8CEB}" destId="{69EFCEDD-BC02-4F2F-9531-76B4A7A4913D}" srcOrd="2" destOrd="0" presId="urn:microsoft.com/office/officeart/2005/8/layout/orgChart1"/>
    <dgm:cxn modelId="{56EC34F0-008D-9B40-A37B-99915B381CA3}" type="presParOf" srcId="{5E1F7D96-C949-4BC9-9088-46DB2FCD8CEB}" destId="{B9272512-DD73-4FB9-A2D7-8966D3645008}" srcOrd="3" destOrd="0" presId="urn:microsoft.com/office/officeart/2005/8/layout/orgChart1"/>
    <dgm:cxn modelId="{79D22E47-1B59-D844-8663-A5085418D7D5}" type="presParOf" srcId="{B9272512-DD73-4FB9-A2D7-8966D3645008}" destId="{F079D07D-AB5F-4173-A499-A0F41FEAAAC9}" srcOrd="0" destOrd="0" presId="urn:microsoft.com/office/officeart/2005/8/layout/orgChart1"/>
    <dgm:cxn modelId="{1691A2FF-9E44-6340-9FC0-79E552FD04B4}" type="presParOf" srcId="{F079D07D-AB5F-4173-A499-A0F41FEAAAC9}" destId="{734643F4-BB2B-4C28-BE8E-4FE43FCDDDD0}" srcOrd="0" destOrd="0" presId="urn:microsoft.com/office/officeart/2005/8/layout/orgChart1"/>
    <dgm:cxn modelId="{1E12F05D-3E7E-AF4E-87F4-F17CD455489D}" type="presParOf" srcId="{F079D07D-AB5F-4173-A499-A0F41FEAAAC9}" destId="{42D1BF85-F1B5-4D41-81F2-C3E5F18931DB}" srcOrd="1" destOrd="0" presId="urn:microsoft.com/office/officeart/2005/8/layout/orgChart1"/>
    <dgm:cxn modelId="{51EAE20C-DB7C-904F-9272-785A7C17362F}" type="presParOf" srcId="{B9272512-DD73-4FB9-A2D7-8966D3645008}" destId="{19EE26B4-B963-4198-A9DD-593AF8297D2A}" srcOrd="1" destOrd="0" presId="urn:microsoft.com/office/officeart/2005/8/layout/orgChart1"/>
    <dgm:cxn modelId="{4D2D7B95-C29D-2644-A6DC-F91034F326E3}" type="presParOf" srcId="{B9272512-DD73-4FB9-A2D7-8966D3645008}" destId="{E84C74CC-2854-4E57-8827-DB317D5936FB}" srcOrd="2" destOrd="0" presId="urn:microsoft.com/office/officeart/2005/8/layout/orgChart1"/>
    <dgm:cxn modelId="{7E81CDCF-05F9-BB49-BB80-4AB8123AC394}" type="presParOf" srcId="{5E1F7D96-C949-4BC9-9088-46DB2FCD8CEB}" destId="{C2AC9266-FCA7-48D1-A308-E6091944CAB4}" srcOrd="4" destOrd="0" presId="urn:microsoft.com/office/officeart/2005/8/layout/orgChart1"/>
    <dgm:cxn modelId="{05830CC3-7E92-3F44-8C19-82E1593DCBD7}" type="presParOf" srcId="{5E1F7D96-C949-4BC9-9088-46DB2FCD8CEB}" destId="{097AAFFD-6C81-4A8F-BB0E-E9FFCAFC597C}" srcOrd="5" destOrd="0" presId="urn:microsoft.com/office/officeart/2005/8/layout/orgChart1"/>
    <dgm:cxn modelId="{D77ECBA2-B320-8240-9DAB-A4CFE1F58F58}" type="presParOf" srcId="{097AAFFD-6C81-4A8F-BB0E-E9FFCAFC597C}" destId="{2F047EFA-7793-48E2-9387-BA96DFA43AF8}" srcOrd="0" destOrd="0" presId="urn:microsoft.com/office/officeart/2005/8/layout/orgChart1"/>
    <dgm:cxn modelId="{FBD3A0D6-22AC-D74D-B95A-319784273600}" type="presParOf" srcId="{2F047EFA-7793-48E2-9387-BA96DFA43AF8}" destId="{4DCC6F6B-B582-457A-B203-E83D1C15B243}" srcOrd="0" destOrd="0" presId="urn:microsoft.com/office/officeart/2005/8/layout/orgChart1"/>
    <dgm:cxn modelId="{E82FD411-AD22-CC47-A53C-E98E54CC0568}" type="presParOf" srcId="{2F047EFA-7793-48E2-9387-BA96DFA43AF8}" destId="{DED98426-FA7E-4515-B6AA-2B6094157D06}" srcOrd="1" destOrd="0" presId="urn:microsoft.com/office/officeart/2005/8/layout/orgChart1"/>
    <dgm:cxn modelId="{7141CBAF-946F-2744-A1AD-CA3E47566504}" type="presParOf" srcId="{097AAFFD-6C81-4A8F-BB0E-E9FFCAFC597C}" destId="{38050134-AEB4-4C7D-B871-FC7101A4EFDE}" srcOrd="1" destOrd="0" presId="urn:microsoft.com/office/officeart/2005/8/layout/orgChart1"/>
    <dgm:cxn modelId="{B78892E5-252C-8A40-BC6B-CF4AC5C6A037}" type="presParOf" srcId="{097AAFFD-6C81-4A8F-BB0E-E9FFCAFC597C}" destId="{183B8CE7-EB88-4719-9373-DB72B27BD603}" srcOrd="2" destOrd="0" presId="urn:microsoft.com/office/officeart/2005/8/layout/orgChart1"/>
    <dgm:cxn modelId="{6932A8C6-BE56-0E4F-B4E3-6851EC18C420}" type="presParOf" srcId="{5E1F7D96-C949-4BC9-9088-46DB2FCD8CEB}" destId="{CA19E0DB-4FDD-4D8F-9EA9-5800404B9ECE}" srcOrd="6" destOrd="0" presId="urn:microsoft.com/office/officeart/2005/8/layout/orgChart1"/>
    <dgm:cxn modelId="{52FCFCD7-11C0-FF48-8675-E56AB62ADD5D}" type="presParOf" srcId="{5E1F7D96-C949-4BC9-9088-46DB2FCD8CEB}" destId="{21516D13-70F0-4806-9CDF-3B89A1D9B20A}" srcOrd="7" destOrd="0" presId="urn:microsoft.com/office/officeart/2005/8/layout/orgChart1"/>
    <dgm:cxn modelId="{11DCB97A-6304-404D-94A4-2819EC75A826}" type="presParOf" srcId="{21516D13-70F0-4806-9CDF-3B89A1D9B20A}" destId="{465E4788-8A79-44F3-9147-8E3FB9AA4158}" srcOrd="0" destOrd="0" presId="urn:microsoft.com/office/officeart/2005/8/layout/orgChart1"/>
    <dgm:cxn modelId="{6A90249A-0325-4840-ACFE-958E298DA7FB}" type="presParOf" srcId="{465E4788-8A79-44F3-9147-8E3FB9AA4158}" destId="{2FF7DDA2-EEB2-4E1A-9BB9-6718247A25C6}" srcOrd="0" destOrd="0" presId="urn:microsoft.com/office/officeart/2005/8/layout/orgChart1"/>
    <dgm:cxn modelId="{15B3A056-4708-FA4D-B97D-16DCAEDD832E}" type="presParOf" srcId="{465E4788-8A79-44F3-9147-8E3FB9AA4158}" destId="{18A6B64C-456B-4DD7-8E7C-905BC8A9D67E}" srcOrd="1" destOrd="0" presId="urn:microsoft.com/office/officeart/2005/8/layout/orgChart1"/>
    <dgm:cxn modelId="{52EA027D-C393-1747-A859-C983F62CD6EE}" type="presParOf" srcId="{21516D13-70F0-4806-9CDF-3B89A1D9B20A}" destId="{AD3250FC-AD6A-43CA-8D30-A07906475198}" srcOrd="1" destOrd="0" presId="urn:microsoft.com/office/officeart/2005/8/layout/orgChart1"/>
    <dgm:cxn modelId="{F80C8DCB-BE72-3740-9A05-6CE653DF7F7E}" type="presParOf" srcId="{21516D13-70F0-4806-9CDF-3B89A1D9B20A}" destId="{B8AF93E7-3093-4683-86E5-06C2ECBFDB6F}" srcOrd="2" destOrd="0" presId="urn:microsoft.com/office/officeart/2005/8/layout/orgChart1"/>
    <dgm:cxn modelId="{3034DCE2-36C7-2649-9CD1-0B96ABEEA7B4}" type="presParOf" srcId="{5E1F7D96-C949-4BC9-9088-46DB2FCD8CEB}" destId="{E1A0340C-F3AF-4AAB-9CC1-1BE71139D663}" srcOrd="8" destOrd="0" presId="urn:microsoft.com/office/officeart/2005/8/layout/orgChart1"/>
    <dgm:cxn modelId="{37FCC2C5-9199-2045-A14B-236749BC63F0}" type="presParOf" srcId="{5E1F7D96-C949-4BC9-9088-46DB2FCD8CEB}" destId="{119611BD-6AA0-48C8-8050-D58B33621ED4}" srcOrd="9" destOrd="0" presId="urn:microsoft.com/office/officeart/2005/8/layout/orgChart1"/>
    <dgm:cxn modelId="{3BB0ED26-9960-3240-9FB7-91B8FC3CCD49}" type="presParOf" srcId="{119611BD-6AA0-48C8-8050-D58B33621ED4}" destId="{D1B291FA-5705-407B-8799-3CDBF9053017}" srcOrd="0" destOrd="0" presId="urn:microsoft.com/office/officeart/2005/8/layout/orgChart1"/>
    <dgm:cxn modelId="{7C3F1119-55C0-1E4C-ACC9-CAB118B87D82}" type="presParOf" srcId="{D1B291FA-5705-407B-8799-3CDBF9053017}" destId="{1AEFA48E-01CC-4DC2-ADF5-4040975B4302}" srcOrd="0" destOrd="0" presId="urn:microsoft.com/office/officeart/2005/8/layout/orgChart1"/>
    <dgm:cxn modelId="{4623FED8-E6D6-594A-BDD5-EAC08AE0AE64}" type="presParOf" srcId="{D1B291FA-5705-407B-8799-3CDBF9053017}" destId="{AD14E642-3195-4938-AEA0-AEE799176387}" srcOrd="1" destOrd="0" presId="urn:microsoft.com/office/officeart/2005/8/layout/orgChart1"/>
    <dgm:cxn modelId="{BC1A635A-2450-A740-A9A5-E03EAB542C3B}" type="presParOf" srcId="{119611BD-6AA0-48C8-8050-D58B33621ED4}" destId="{870F0871-FBF4-4D4F-BD37-04BEEF40A505}" srcOrd="1" destOrd="0" presId="urn:microsoft.com/office/officeart/2005/8/layout/orgChart1"/>
    <dgm:cxn modelId="{D0FBBAF8-3888-CD40-B7C5-AC7EB3887D0B}" type="presParOf" srcId="{119611BD-6AA0-48C8-8050-D58B33621ED4}" destId="{9BEF137F-D4CA-4B4C-A316-1EE9D5B54401}" srcOrd="2" destOrd="0" presId="urn:microsoft.com/office/officeart/2005/8/layout/orgChart1"/>
    <dgm:cxn modelId="{6B203F24-4F0F-C646-A761-88FC7EA0CBA2}" type="presParOf" srcId="{2DEE573E-6634-4A0E-99BF-734E32C2C35E}" destId="{6D15F3DF-E7CC-4DD7-87F2-A2448AC26690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0340C-F3AF-4AAB-9CC1-1BE71139D663}">
      <dsp:nvSpPr>
        <dsp:cNvPr id="0" name=""/>
        <dsp:cNvSpPr/>
      </dsp:nvSpPr>
      <dsp:spPr>
        <a:xfrm>
          <a:off x="4103687" y="840602"/>
          <a:ext cx="3400420" cy="295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38"/>
              </a:lnTo>
              <a:lnTo>
                <a:pt x="3400420" y="147538"/>
              </a:lnTo>
              <a:lnTo>
                <a:pt x="3400420" y="295077"/>
              </a:lnTo>
            </a:path>
          </a:pathLst>
        </a:custGeom>
        <a:noFill/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9E0DB-4FDD-4D8F-9EA9-5800404B9ECE}">
      <dsp:nvSpPr>
        <dsp:cNvPr id="0" name=""/>
        <dsp:cNvSpPr/>
      </dsp:nvSpPr>
      <dsp:spPr>
        <a:xfrm>
          <a:off x="4103687" y="840602"/>
          <a:ext cx="1700210" cy="295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38"/>
              </a:lnTo>
              <a:lnTo>
                <a:pt x="1700210" y="147538"/>
              </a:lnTo>
              <a:lnTo>
                <a:pt x="1700210" y="295077"/>
              </a:lnTo>
            </a:path>
          </a:pathLst>
        </a:custGeom>
        <a:noFill/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C9266-FCA7-48D1-A308-E6091944CAB4}">
      <dsp:nvSpPr>
        <dsp:cNvPr id="0" name=""/>
        <dsp:cNvSpPr/>
      </dsp:nvSpPr>
      <dsp:spPr>
        <a:xfrm>
          <a:off x="4057967" y="840602"/>
          <a:ext cx="91440" cy="2950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077"/>
              </a:lnTo>
            </a:path>
          </a:pathLst>
        </a:custGeom>
        <a:noFill/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FCEDD-BC02-4F2F-9531-76B4A7A4913D}">
      <dsp:nvSpPr>
        <dsp:cNvPr id="0" name=""/>
        <dsp:cNvSpPr/>
      </dsp:nvSpPr>
      <dsp:spPr>
        <a:xfrm>
          <a:off x="2403477" y="840602"/>
          <a:ext cx="1700210" cy="295077"/>
        </a:xfrm>
        <a:custGeom>
          <a:avLst/>
          <a:gdLst/>
          <a:ahLst/>
          <a:cxnLst/>
          <a:rect l="0" t="0" r="0" b="0"/>
          <a:pathLst>
            <a:path>
              <a:moveTo>
                <a:pt x="1700210" y="0"/>
              </a:moveTo>
              <a:lnTo>
                <a:pt x="1700210" y="147538"/>
              </a:lnTo>
              <a:lnTo>
                <a:pt x="0" y="147538"/>
              </a:lnTo>
              <a:lnTo>
                <a:pt x="0" y="295077"/>
              </a:lnTo>
            </a:path>
          </a:pathLst>
        </a:custGeom>
        <a:noFill/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2933C-D71F-42F4-89F9-DAD7C8895816}">
      <dsp:nvSpPr>
        <dsp:cNvPr id="0" name=""/>
        <dsp:cNvSpPr/>
      </dsp:nvSpPr>
      <dsp:spPr>
        <a:xfrm>
          <a:off x="703267" y="840602"/>
          <a:ext cx="3400420" cy="295077"/>
        </a:xfrm>
        <a:custGeom>
          <a:avLst/>
          <a:gdLst/>
          <a:ahLst/>
          <a:cxnLst/>
          <a:rect l="0" t="0" r="0" b="0"/>
          <a:pathLst>
            <a:path>
              <a:moveTo>
                <a:pt x="3400420" y="0"/>
              </a:moveTo>
              <a:lnTo>
                <a:pt x="3400420" y="147538"/>
              </a:lnTo>
              <a:lnTo>
                <a:pt x="0" y="147538"/>
              </a:lnTo>
              <a:lnTo>
                <a:pt x="0" y="295077"/>
              </a:lnTo>
            </a:path>
          </a:pathLst>
        </a:custGeom>
        <a:noFill/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A37C3-D610-43CF-A9ED-17DDD4DB6A18}">
      <dsp:nvSpPr>
        <dsp:cNvPr id="0" name=""/>
        <dsp:cNvSpPr/>
      </dsp:nvSpPr>
      <dsp:spPr>
        <a:xfrm>
          <a:off x="3401121" y="138035"/>
          <a:ext cx="1405132" cy="702566"/>
        </a:xfrm>
        <a:prstGeom prst="rect">
          <a:avLst/>
        </a:prstGeom>
        <a:solidFill>
          <a:srgbClr val="6AB0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Information</a:t>
          </a:r>
          <a:endParaRPr lang="de-DE" sz="1600" kern="1200" dirty="0"/>
        </a:p>
      </dsp:txBody>
      <dsp:txXfrm>
        <a:off x="3401121" y="138035"/>
        <a:ext cx="1405132" cy="702566"/>
      </dsp:txXfrm>
    </dsp:sp>
    <dsp:sp modelId="{B63CB100-4EC1-4B4A-BC2E-582A7489D579}">
      <dsp:nvSpPr>
        <dsp:cNvPr id="0" name=""/>
        <dsp:cNvSpPr/>
      </dsp:nvSpPr>
      <dsp:spPr>
        <a:xfrm>
          <a:off x="701" y="1135679"/>
          <a:ext cx="1405132" cy="702566"/>
        </a:xfrm>
        <a:prstGeom prst="rect">
          <a:avLst/>
        </a:prstGeom>
        <a:solidFill>
          <a:srgbClr val="6AB0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Information</a:t>
          </a:r>
          <a:endParaRPr lang="de-DE" sz="1600" kern="1200" dirty="0"/>
        </a:p>
      </dsp:txBody>
      <dsp:txXfrm>
        <a:off x="701" y="1135679"/>
        <a:ext cx="1405132" cy="702566"/>
      </dsp:txXfrm>
    </dsp:sp>
    <dsp:sp modelId="{734643F4-BB2B-4C28-BE8E-4FE43FCDDDD0}">
      <dsp:nvSpPr>
        <dsp:cNvPr id="0" name=""/>
        <dsp:cNvSpPr/>
      </dsp:nvSpPr>
      <dsp:spPr>
        <a:xfrm>
          <a:off x="1700911" y="1135679"/>
          <a:ext cx="1405132" cy="702566"/>
        </a:xfrm>
        <a:prstGeom prst="rect">
          <a:avLst/>
        </a:prstGeom>
        <a:solidFill>
          <a:srgbClr val="6AB0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Information</a:t>
          </a:r>
          <a:endParaRPr lang="de-DE" sz="1600" kern="1200" dirty="0"/>
        </a:p>
      </dsp:txBody>
      <dsp:txXfrm>
        <a:off x="1700911" y="1135679"/>
        <a:ext cx="1405132" cy="702566"/>
      </dsp:txXfrm>
    </dsp:sp>
    <dsp:sp modelId="{4DCC6F6B-B582-457A-B203-E83D1C15B243}">
      <dsp:nvSpPr>
        <dsp:cNvPr id="0" name=""/>
        <dsp:cNvSpPr/>
      </dsp:nvSpPr>
      <dsp:spPr>
        <a:xfrm>
          <a:off x="3401121" y="1135679"/>
          <a:ext cx="1405132" cy="702566"/>
        </a:xfrm>
        <a:prstGeom prst="rect">
          <a:avLst/>
        </a:prstGeom>
        <a:solidFill>
          <a:srgbClr val="6AB0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Information</a:t>
          </a:r>
          <a:endParaRPr lang="de-DE" sz="1600" kern="1200" dirty="0"/>
        </a:p>
      </dsp:txBody>
      <dsp:txXfrm>
        <a:off x="3401121" y="1135679"/>
        <a:ext cx="1405132" cy="702566"/>
      </dsp:txXfrm>
    </dsp:sp>
    <dsp:sp modelId="{2FF7DDA2-EEB2-4E1A-9BB9-6718247A25C6}">
      <dsp:nvSpPr>
        <dsp:cNvPr id="0" name=""/>
        <dsp:cNvSpPr/>
      </dsp:nvSpPr>
      <dsp:spPr>
        <a:xfrm>
          <a:off x="5101331" y="1135679"/>
          <a:ext cx="1405132" cy="702566"/>
        </a:xfrm>
        <a:prstGeom prst="rect">
          <a:avLst/>
        </a:prstGeom>
        <a:solidFill>
          <a:srgbClr val="6AB0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Information</a:t>
          </a:r>
          <a:endParaRPr lang="de-DE" sz="1600" kern="1200" dirty="0"/>
        </a:p>
      </dsp:txBody>
      <dsp:txXfrm>
        <a:off x="5101331" y="1135679"/>
        <a:ext cx="1405132" cy="702566"/>
      </dsp:txXfrm>
    </dsp:sp>
    <dsp:sp modelId="{1AEFA48E-01CC-4DC2-ADF5-4040975B4302}">
      <dsp:nvSpPr>
        <dsp:cNvPr id="0" name=""/>
        <dsp:cNvSpPr/>
      </dsp:nvSpPr>
      <dsp:spPr>
        <a:xfrm>
          <a:off x="6801541" y="1135679"/>
          <a:ext cx="1405132" cy="702566"/>
        </a:xfrm>
        <a:prstGeom prst="rect">
          <a:avLst/>
        </a:prstGeom>
        <a:solidFill>
          <a:srgbClr val="6AB0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Information</a:t>
          </a:r>
          <a:endParaRPr lang="de-DE" sz="1600" kern="1200" dirty="0"/>
        </a:p>
      </dsp:txBody>
      <dsp:txXfrm>
        <a:off x="6801541" y="1135679"/>
        <a:ext cx="1405132" cy="702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64195" y="263875"/>
            <a:ext cx="5851979" cy="498055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en-US" b="1" smtClean="0"/>
              <a:t>Titel der Präsentation</a:t>
            </a:r>
            <a:endParaRPr lang="en-US" b="1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435271" y="9529108"/>
            <a:ext cx="642300" cy="156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/>
            </a:lvl1pPr>
          </a:lstStyle>
          <a:p>
            <a:pPr algn="l"/>
            <a:fld id="{3AD3E816-413C-486F-BF0D-65D13C36EDEE}" type="datetime1">
              <a:rPr lang="de-DE" sz="800" smtClean="0"/>
              <a:t>08.02.2018</a:t>
            </a:fld>
            <a:endParaRPr lang="en-US" sz="8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64194" y="9529109"/>
            <a:ext cx="4460417" cy="156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/>
            </a:lvl1pPr>
          </a:lstStyle>
          <a:p>
            <a:r>
              <a:rPr lang="en-US" sz="800" smtClean="0"/>
              <a:t>Universität Stuttgart</a:t>
            </a:r>
            <a:endParaRPr lang="en-US" sz="80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215042" y="9529109"/>
            <a:ext cx="356833" cy="156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/>
            </a:lvl1pPr>
          </a:lstStyle>
          <a:p>
            <a:pPr algn="l"/>
            <a:fld id="{EE9A79A6-2547-4C8F-B0ED-316280A1A122}" type="slidenum">
              <a:rPr lang="en-US" sz="800" smtClean="0"/>
              <a:pPr algn="l"/>
              <a:t>‹Nr.›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561533372"/>
      </p:ext>
    </p:extLst>
  </p:cSld>
  <p:clrMap bg1="lt1" tx1="dk1" bg2="lt2" tx2="dk2" accent1="accent1" accent2="accent2" accent3="accent3" accent4="accent4" accent5="accent5" accent6="accent6" hlink="hlink" folHlink="folHlink"/>
  <p:hf/>
  <p:extLst mod="1">
    <p:ext uri="{56416CCD-93CA-4268-BC5B-53C4BB910035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92" userDrawn="1">
          <p15:clr>
            <a:srgbClr val="F26B43"/>
          </p15:clr>
        </p15:guide>
        <p15:guide id="3" pos="3979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63884" y="265753"/>
            <a:ext cx="5852067" cy="498055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 b="1"/>
            </a:lvl1pPr>
          </a:lstStyle>
          <a:p>
            <a:r>
              <a:rPr lang="en-US" smtClean="0"/>
              <a:t>Titel der Präsentation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434572" y="9528010"/>
            <a:ext cx="642300" cy="156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fld id="{D2F173E1-DC39-48E8-871A-ABA6DDF28ECF}" type="datetime1">
              <a:rPr lang="de-DE" smtClean="0"/>
              <a:t>08.02.2018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0188" y="1095375"/>
            <a:ext cx="5360987" cy="335121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64195" y="4777195"/>
            <a:ext cx="5851979" cy="390861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63884" y="9528010"/>
            <a:ext cx="4460417" cy="156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r>
              <a:rPr lang="en-US" smtClean="0"/>
              <a:t>Universität Stuttgart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216038" y="9528010"/>
            <a:ext cx="356833" cy="156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/>
            </a:lvl1pPr>
          </a:lstStyle>
          <a:p>
            <a:fld id="{05DD1DF0-DD4E-4B0C-B0FD-D16D9D2A975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857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80975" indent="-180975" algn="l" defTabSz="713232" rtl="0" eaLnBrk="1" latinLnBrk="0" hangingPunct="1">
      <a:lnSpc>
        <a:spcPct val="120000"/>
      </a:lnSpc>
      <a:buClr>
        <a:schemeClr val="accent1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8775" indent="-177800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38163" indent="-179388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19138" indent="-180975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96938" indent="-177800" algn="l" defTabSz="713232" rtl="0" eaLnBrk="1" latinLnBrk="0" hangingPunct="1">
      <a:lnSpc>
        <a:spcPct val="120000"/>
      </a:lnSpc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  <p:extLst mod="1">
    <p:ext uri="{620B2872-D7B9-4A21-9093-7833F8D536E1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92" userDrawn="1">
          <p15:clr>
            <a:srgbClr val="F26B43"/>
          </p15:clr>
        </p15:guide>
        <p15:guide id="3" pos="3979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mailto:mustermann@mail.de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 -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8"/>
          <p:cNvSpPr>
            <a:spLocks noGrp="1"/>
          </p:cNvSpPr>
          <p:nvPr>
            <p:ph type="pic" sz="quarter" idx="10"/>
          </p:nvPr>
        </p:nvSpPr>
        <p:spPr>
          <a:xfrm>
            <a:off x="0" y="769268"/>
            <a:ext cx="9144000" cy="4947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72000"/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0" y="1129308"/>
            <a:ext cx="6156176" cy="951199"/>
          </a:xfrm>
          <a:prstGeom prst="rect">
            <a:avLst/>
          </a:prstGeom>
          <a:solidFill>
            <a:schemeClr val="accent1"/>
          </a:solidFill>
        </p:spPr>
        <p:txBody>
          <a:bodyPr wrap="square" lIns="396000" tIns="108000" rIns="144000" bIns="72000" anchor="t" anchorCtr="0">
            <a:spAutoFit/>
          </a:bodyPr>
          <a:lstStyle>
            <a:lvl1pPr>
              <a:lnSpc>
                <a:spcPct val="100000"/>
              </a:lnSpc>
              <a:defRPr sz="25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der Präsentation</a:t>
            </a:r>
            <a:br>
              <a:rPr lang="de-DE" dirty="0" smtClean="0"/>
            </a:br>
            <a:r>
              <a:rPr lang="de-DE" dirty="0" smtClean="0"/>
              <a:t>maximal zwei Zeilen sind möglich</a:t>
            </a:r>
            <a:endParaRPr lang="de-DE" dirty="0"/>
          </a:p>
        </p:txBody>
      </p:sp>
      <p:sp>
        <p:nvSpPr>
          <p:cNvPr id="36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281436"/>
            <a:ext cx="3915824" cy="719138"/>
          </a:xfrm>
          <a:prstGeom prst="rect">
            <a:avLst/>
          </a:prstGeom>
        </p:spPr>
        <p:txBody>
          <a:bodyPr lIns="360000" tIns="0" rIns="360000" bIns="0" anchor="t" anchorCtr="0"/>
          <a:lstStyle>
            <a:lvl1pPr marL="0" indent="0">
              <a:buFontTx/>
              <a:buNone/>
              <a:defRPr sz="1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smtClean="0"/>
              <a:t>Untertitel der Präsentation / Datum / Redner / etc.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885237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nhaltsplatzhalter 72"/>
          <p:cNvSpPr>
            <a:spLocks noGrp="1"/>
          </p:cNvSpPr>
          <p:nvPr>
            <p:ph sz="quarter" idx="26" hasCustomPrompt="1"/>
          </p:nvPr>
        </p:nvSpPr>
        <p:spPr>
          <a:xfrm>
            <a:off x="395288" y="1705372"/>
            <a:ext cx="2685600" cy="3312716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400" b="1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177800" indent="-173038">
              <a:buClr>
                <a:schemeClr val="accent1"/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3556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5334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712788" indent="-179388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14" name="Inhaltsplatzhalter 72"/>
          <p:cNvSpPr>
            <a:spLocks noGrp="1"/>
          </p:cNvSpPr>
          <p:nvPr>
            <p:ph sz="quarter" idx="27" hasCustomPrompt="1"/>
          </p:nvPr>
        </p:nvSpPr>
        <p:spPr>
          <a:xfrm>
            <a:off x="6063113" y="1705372"/>
            <a:ext cx="2685600" cy="3312716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400" b="1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177800" indent="-173038">
              <a:buClr>
                <a:schemeClr val="accent1"/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3556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5334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712788" indent="-179388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16" name="Inhaltsplatzhalter 72"/>
          <p:cNvSpPr>
            <a:spLocks noGrp="1"/>
          </p:cNvSpPr>
          <p:nvPr>
            <p:ph sz="quarter" idx="28" hasCustomPrompt="1"/>
          </p:nvPr>
        </p:nvSpPr>
        <p:spPr>
          <a:xfrm>
            <a:off x="3229200" y="1705372"/>
            <a:ext cx="2685600" cy="3312716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400" b="1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177800" indent="-173038">
              <a:buClr>
                <a:schemeClr val="accent1"/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3556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5334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712788" indent="-179388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</a:t>
            </a:r>
            <a:r>
              <a:rPr lang="de-DE" smtClean="0"/>
              <a:t>bitte maximal </a:t>
            </a:r>
            <a:r>
              <a:rPr lang="de-DE" dirty="0" smtClean="0"/>
              <a:t>2-zeilig)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- Bilder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7"/>
          <p:cNvSpPr>
            <a:spLocks noGrp="1"/>
          </p:cNvSpPr>
          <p:nvPr>
            <p:ph type="pic" sz="quarter" idx="16"/>
          </p:nvPr>
        </p:nvSpPr>
        <p:spPr>
          <a:xfrm>
            <a:off x="3240000" y="3358488"/>
            <a:ext cx="3240000" cy="165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480000" y="1704975"/>
            <a:ext cx="2664000" cy="3313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20" name="Bildplatzhalter 7"/>
          <p:cNvSpPr>
            <a:spLocks noGrp="1"/>
          </p:cNvSpPr>
          <p:nvPr>
            <p:ph type="pic" sz="quarter" idx="23"/>
          </p:nvPr>
        </p:nvSpPr>
        <p:spPr>
          <a:xfrm>
            <a:off x="3240000" y="1706268"/>
            <a:ext cx="3240000" cy="1652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21" name="Bildplatzhalter 7"/>
          <p:cNvSpPr>
            <a:spLocks noGrp="1"/>
          </p:cNvSpPr>
          <p:nvPr>
            <p:ph type="pic" sz="quarter" idx="24"/>
          </p:nvPr>
        </p:nvSpPr>
        <p:spPr>
          <a:xfrm>
            <a:off x="0" y="3358488"/>
            <a:ext cx="3240000" cy="165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Bildplatzhalter 7"/>
          <p:cNvSpPr>
            <a:spLocks noGrp="1"/>
          </p:cNvSpPr>
          <p:nvPr>
            <p:ph type="pic" sz="quarter" idx="25"/>
          </p:nvPr>
        </p:nvSpPr>
        <p:spPr>
          <a:xfrm>
            <a:off x="0" y="1706268"/>
            <a:ext cx="3240000" cy="1652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(bitte maximal 2-zeilig)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runden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4"/>
          </p:nvPr>
        </p:nvSpPr>
        <p:spPr>
          <a:xfrm>
            <a:off x="395288" y="1704975"/>
            <a:ext cx="933206" cy="93320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200"/>
            </a:lvl1pPr>
          </a:lstStyle>
          <a:p>
            <a:r>
              <a:rPr lang="de-DE" dirty="0" smtClean="0"/>
              <a:t>Bild</a:t>
            </a:r>
            <a:endParaRPr lang="en-US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/>
          </p:nvPr>
        </p:nvSpPr>
        <p:spPr>
          <a:xfrm>
            <a:off x="1475656" y="1762177"/>
            <a:ext cx="5936400" cy="81880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0" baseline="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9" name="Bildplatzhalter 7"/>
          <p:cNvSpPr>
            <a:spLocks noGrp="1" noChangeAspect="1"/>
          </p:cNvSpPr>
          <p:nvPr>
            <p:ph type="pic" sz="quarter" idx="22"/>
          </p:nvPr>
        </p:nvSpPr>
        <p:spPr>
          <a:xfrm>
            <a:off x="402573" y="4083747"/>
            <a:ext cx="933206" cy="93320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200"/>
            </a:lvl1pPr>
          </a:lstStyle>
          <a:p>
            <a:r>
              <a:rPr lang="de-DE" dirty="0" smtClean="0"/>
              <a:t>Bild</a:t>
            </a:r>
            <a:endParaRPr lang="en-US" dirty="0"/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23"/>
          </p:nvPr>
        </p:nvSpPr>
        <p:spPr>
          <a:xfrm>
            <a:off x="1473177" y="4140949"/>
            <a:ext cx="5936400" cy="81880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0" baseline="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5" name="Bildplatzhalter 7"/>
          <p:cNvSpPr>
            <a:spLocks noGrp="1" noChangeAspect="1"/>
          </p:cNvSpPr>
          <p:nvPr>
            <p:ph type="pic" sz="quarter" idx="24"/>
          </p:nvPr>
        </p:nvSpPr>
        <p:spPr>
          <a:xfrm>
            <a:off x="412861" y="2921417"/>
            <a:ext cx="933206" cy="93320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0"/>
          <a:lstStyle>
            <a:lvl1pPr marL="0" indent="0" algn="ctr">
              <a:buNone/>
              <a:defRPr sz="1200"/>
            </a:lvl1pPr>
          </a:lstStyle>
          <a:p>
            <a:r>
              <a:rPr lang="de-DE" dirty="0" smtClean="0"/>
              <a:t>Bild</a:t>
            </a:r>
            <a:endParaRPr lang="en-US" dirty="0"/>
          </a:p>
        </p:txBody>
      </p:sp>
      <p:sp>
        <p:nvSpPr>
          <p:cNvPr id="26" name="Textplatzhalter 10"/>
          <p:cNvSpPr>
            <a:spLocks noGrp="1"/>
          </p:cNvSpPr>
          <p:nvPr>
            <p:ph type="body" sz="quarter" idx="25"/>
          </p:nvPr>
        </p:nvSpPr>
        <p:spPr>
          <a:xfrm>
            <a:off x="1475656" y="2978619"/>
            <a:ext cx="5936400" cy="81880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0" baseline="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7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(bitte maximal 2-zeilig)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42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- einfa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0" y="769268"/>
            <a:ext cx="9144000" cy="37779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0" y="1499509"/>
            <a:ext cx="9144000" cy="540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marL="179388" marR="0" lvl="0" indent="-179388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2500" b="1" i="0" baseline="0" dirty="0" smtClean="0">
                <a:solidFill>
                  <a:schemeClr val="bg1"/>
                </a:solidFill>
                <a:latin typeface="+mj-lt"/>
              </a:rPr>
              <a:t>Vielen Dank!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0" y="2320892"/>
            <a:ext cx="9144000" cy="1536915"/>
          </a:xfrm>
          <a:prstGeom prst="rect">
            <a:avLst/>
          </a:prstGeom>
        </p:spPr>
        <p:txBody>
          <a:bodyPr b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000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Max Mustermann</a:t>
            </a:r>
          </a:p>
          <a:p>
            <a:r>
              <a:rPr lang="de-DE" dirty="0" smtClean="0">
                <a:hlinkClick r:id="rId2"/>
              </a:rPr>
              <a:t>mustermann@mail.de</a:t>
            </a:r>
            <a:endParaRPr lang="de-DE" dirty="0" smtClean="0"/>
          </a:p>
          <a:p>
            <a:r>
              <a:rPr lang="de-DE" dirty="0" smtClean="0"/>
              <a:t>Telefon</a:t>
            </a:r>
          </a:p>
          <a:p>
            <a:endParaRPr lang="de-DE" dirty="0" smtClean="0"/>
          </a:p>
          <a:p>
            <a:r>
              <a:rPr lang="de-DE" dirty="0" smtClean="0"/>
              <a:t>Institut x, Abteilung x</a:t>
            </a:r>
          </a:p>
          <a:p>
            <a:r>
              <a:rPr lang="de-DE" dirty="0" smtClean="0"/>
              <a:t>Straße 1, 00000 Stadt</a:t>
            </a:r>
          </a:p>
          <a:p>
            <a:pPr lvl="0"/>
            <a:endParaRPr lang="de-DE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in Inhalt -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48"/>
          <p:cNvSpPr>
            <a:spLocks noGrp="1"/>
          </p:cNvSpPr>
          <p:nvPr>
            <p:ph type="title" hasCustomPrompt="1"/>
          </p:nvPr>
        </p:nvSpPr>
        <p:spPr>
          <a:xfrm>
            <a:off x="395288" y="374326"/>
            <a:ext cx="5328840" cy="216818"/>
          </a:xfrm>
          <a:prstGeom prst="rect">
            <a:avLst/>
          </a:prstGeom>
        </p:spPr>
        <p:txBody>
          <a:bodyPr lIns="0" tIns="0" bIns="0" anchor="b" anchorCtr="0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7"/>
          </p:nvPr>
        </p:nvSpPr>
        <p:spPr>
          <a:xfrm>
            <a:off x="395288" y="5418000"/>
            <a:ext cx="532800" cy="126000"/>
          </a:xfrm>
        </p:spPr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8"/>
          </p:nvPr>
        </p:nvSpPr>
        <p:spPr>
          <a:xfrm>
            <a:off x="928088" y="5418000"/>
            <a:ext cx="6596240" cy="126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769938"/>
            <a:ext cx="9144000" cy="453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Bild durch Klicken auf das Symbol hinzufügen</a:t>
            </a:r>
            <a:endParaRPr lang="de-DE" dirty="0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95288" y="769938"/>
            <a:ext cx="576000" cy="57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lIns="108000" tIns="72000" rIns="108000" bIns="7200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01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2041200"/>
            <a:ext cx="6156000" cy="530127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866969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in Inhalt -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27"/>
          </p:nvPr>
        </p:nvSpPr>
        <p:spPr>
          <a:xfrm>
            <a:off x="395288" y="5418000"/>
            <a:ext cx="532800" cy="126000"/>
          </a:xfrm>
        </p:spPr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8"/>
          </p:nvPr>
        </p:nvSpPr>
        <p:spPr>
          <a:xfrm>
            <a:off x="928088" y="5418000"/>
            <a:ext cx="6596240" cy="126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769938"/>
            <a:ext cx="9144000" cy="453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Bild durch Klicken auf das Symbol hinzufügen</a:t>
            </a:r>
            <a:endParaRPr lang="de-DE" dirty="0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95288" y="769938"/>
            <a:ext cx="576000" cy="57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lIns="108000" tIns="72000" rIns="108000" bIns="7200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01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2041200"/>
            <a:ext cx="6156000" cy="530127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955593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 Inhalt -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nhaltsplatzhalter 72"/>
          <p:cNvSpPr>
            <a:spLocks noGrp="1"/>
          </p:cNvSpPr>
          <p:nvPr>
            <p:ph sz="quarter" idx="26"/>
          </p:nvPr>
        </p:nvSpPr>
        <p:spPr>
          <a:xfrm>
            <a:off x="395288" y="2065412"/>
            <a:ext cx="8353425" cy="2952676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1400" baseline="0">
                <a:solidFill>
                  <a:schemeClr val="tx2">
                    <a:lumMod val="75000"/>
                  </a:schemeClr>
                </a:solidFill>
              </a:defRPr>
            </a:lvl1pPr>
            <a:lvl2pPr marL="360363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536575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720725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896938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</a:t>
            </a:r>
            <a:r>
              <a:rPr lang="de-DE" smtClean="0"/>
              <a:t>bitte maximal </a:t>
            </a:r>
            <a:r>
              <a:rPr lang="de-DE" dirty="0" smtClean="0"/>
              <a:t>2-zeilig) 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04975"/>
            <a:ext cx="3960000" cy="239148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300" b="1" i="0" cap="none" baseline="0">
                <a:solidFill>
                  <a:schemeClr val="tx2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7"/>
          </p:nvPr>
        </p:nvSpPr>
        <p:spPr>
          <a:xfrm>
            <a:off x="395288" y="5418000"/>
            <a:ext cx="532800" cy="126000"/>
          </a:xfrm>
        </p:spPr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8"/>
          </p:nvPr>
        </p:nvSpPr>
        <p:spPr>
          <a:xfrm>
            <a:off x="928088" y="5418000"/>
            <a:ext cx="6596240" cy="126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nhaltsplatzhalter 72"/>
          <p:cNvSpPr>
            <a:spLocks noGrp="1"/>
          </p:cNvSpPr>
          <p:nvPr>
            <p:ph sz="quarter" idx="26"/>
          </p:nvPr>
        </p:nvSpPr>
        <p:spPr>
          <a:xfrm>
            <a:off x="395288" y="2065412"/>
            <a:ext cx="4105275" cy="2952676"/>
          </a:xfrm>
          <a:prstGeom prst="rect">
            <a:avLst/>
          </a:prstGeom>
        </p:spPr>
        <p:txBody>
          <a:bodyPr lIns="0"/>
          <a:lstStyle>
            <a:lvl1pPr>
              <a:defRPr sz="1400" baseline="0">
                <a:solidFill>
                  <a:schemeClr val="tx2">
                    <a:lumMod val="75000"/>
                  </a:schemeClr>
                </a:solidFill>
              </a:defRPr>
            </a:lvl1pPr>
            <a:lvl2pPr marL="360363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536575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720725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896938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5288" y="1704975"/>
            <a:ext cx="3960000" cy="239148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300" b="1" i="0" cap="none" baseline="0">
                <a:solidFill>
                  <a:schemeClr val="tx2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1" name="Inhaltsplatzhalter 72"/>
          <p:cNvSpPr>
            <a:spLocks noGrp="1"/>
          </p:cNvSpPr>
          <p:nvPr>
            <p:ph sz="quarter" idx="27"/>
          </p:nvPr>
        </p:nvSpPr>
        <p:spPr>
          <a:xfrm>
            <a:off x="4644008" y="2065412"/>
            <a:ext cx="4105275" cy="2952676"/>
          </a:xfrm>
          <a:prstGeom prst="rect">
            <a:avLst/>
          </a:prstGeom>
        </p:spPr>
        <p:txBody>
          <a:bodyPr lIns="0"/>
          <a:lstStyle>
            <a:lvl1pPr>
              <a:defRPr sz="1400" baseline="0">
                <a:solidFill>
                  <a:schemeClr val="tx2">
                    <a:lumMod val="75000"/>
                  </a:schemeClr>
                </a:solidFill>
              </a:defRPr>
            </a:lvl1pPr>
            <a:lvl2pPr marL="360363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536575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720725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896938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28"/>
          </p:nvPr>
        </p:nvSpPr>
        <p:spPr>
          <a:xfrm>
            <a:off x="4644008" y="1704975"/>
            <a:ext cx="3960000" cy="239148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300" b="1" i="0" cap="none" baseline="0">
                <a:solidFill>
                  <a:schemeClr val="tx2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</a:t>
            </a:r>
            <a:r>
              <a:rPr lang="de-DE" smtClean="0"/>
              <a:t>bitte maximal </a:t>
            </a:r>
            <a:r>
              <a:rPr lang="de-DE" dirty="0" smtClean="0"/>
              <a:t>2-zeilig)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 -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nhaltsplatzhalter 72"/>
          <p:cNvSpPr>
            <a:spLocks noGrp="1"/>
          </p:cNvSpPr>
          <p:nvPr>
            <p:ph sz="quarter" idx="26" hasCustomPrompt="1"/>
          </p:nvPr>
        </p:nvSpPr>
        <p:spPr>
          <a:xfrm>
            <a:off x="395288" y="2065412"/>
            <a:ext cx="2685600" cy="2952676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400" b="1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177800" indent="-173038">
              <a:buClr>
                <a:schemeClr val="accent1"/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3556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5334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712788" indent="-179388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14" name="Inhaltsplatzhalter 72"/>
          <p:cNvSpPr>
            <a:spLocks noGrp="1"/>
          </p:cNvSpPr>
          <p:nvPr>
            <p:ph sz="quarter" idx="27" hasCustomPrompt="1"/>
          </p:nvPr>
        </p:nvSpPr>
        <p:spPr>
          <a:xfrm>
            <a:off x="6063113" y="2065412"/>
            <a:ext cx="2685600" cy="2952676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400" b="1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177800" indent="-173038">
              <a:buClr>
                <a:schemeClr val="accent1"/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3556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5334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712788" indent="-179388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16" name="Inhaltsplatzhalter 72"/>
          <p:cNvSpPr>
            <a:spLocks noGrp="1"/>
          </p:cNvSpPr>
          <p:nvPr>
            <p:ph sz="quarter" idx="28" hasCustomPrompt="1"/>
          </p:nvPr>
        </p:nvSpPr>
        <p:spPr>
          <a:xfrm>
            <a:off x="3229200" y="2065412"/>
            <a:ext cx="2685600" cy="2952676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1400" b="1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177800" indent="-173038">
              <a:buClr>
                <a:schemeClr val="accent1"/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3556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533400" indent="-17780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712788" indent="-179388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tabLst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1"/>
            <a:r>
              <a:rPr lang="de-DE" dirty="0" smtClean="0"/>
              <a:t>Erste Ebene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  <a:endParaRPr lang="de-DE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04975"/>
            <a:ext cx="4248150" cy="239148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300" b="1" i="0" cap="none" baseline="0">
                <a:solidFill>
                  <a:schemeClr val="tx2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</a:t>
            </a:r>
            <a:r>
              <a:rPr lang="de-DE" smtClean="0"/>
              <a:t>bitte maximal </a:t>
            </a:r>
            <a:r>
              <a:rPr lang="de-DE" dirty="0" smtClean="0"/>
              <a:t>2-zeilig)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in Inhalt -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nhaltsplatzhalter 72"/>
          <p:cNvSpPr>
            <a:spLocks noGrp="1"/>
          </p:cNvSpPr>
          <p:nvPr>
            <p:ph sz="quarter" idx="26"/>
          </p:nvPr>
        </p:nvSpPr>
        <p:spPr>
          <a:xfrm>
            <a:off x="395288" y="1704975"/>
            <a:ext cx="8353425" cy="3313113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1400" baseline="0">
                <a:solidFill>
                  <a:schemeClr val="tx2">
                    <a:lumMod val="75000"/>
                  </a:schemeClr>
                </a:solidFill>
              </a:defRPr>
            </a:lvl1pPr>
            <a:lvl2pPr marL="360363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536575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720725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896938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</a:t>
            </a:r>
            <a:r>
              <a:rPr lang="de-DE" smtClean="0"/>
              <a:t>bitte maximal </a:t>
            </a:r>
            <a:r>
              <a:rPr lang="de-DE" dirty="0" smtClean="0"/>
              <a:t>2-zeilig) 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nhaltsplatzhalter 72"/>
          <p:cNvSpPr>
            <a:spLocks noGrp="1"/>
          </p:cNvSpPr>
          <p:nvPr>
            <p:ph sz="quarter" idx="26"/>
          </p:nvPr>
        </p:nvSpPr>
        <p:spPr>
          <a:xfrm>
            <a:off x="395288" y="1705372"/>
            <a:ext cx="4105275" cy="3312716"/>
          </a:xfrm>
          <a:prstGeom prst="rect">
            <a:avLst/>
          </a:prstGeom>
        </p:spPr>
        <p:txBody>
          <a:bodyPr lIns="0"/>
          <a:lstStyle>
            <a:lvl1pPr>
              <a:defRPr sz="1400" baseline="0">
                <a:solidFill>
                  <a:schemeClr val="tx2">
                    <a:lumMod val="75000"/>
                  </a:schemeClr>
                </a:solidFill>
              </a:defRPr>
            </a:lvl1pPr>
            <a:lvl2pPr marL="360363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536575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720725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896938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Inhaltsplatzhalter 72"/>
          <p:cNvSpPr>
            <a:spLocks noGrp="1"/>
          </p:cNvSpPr>
          <p:nvPr>
            <p:ph sz="quarter" idx="27"/>
          </p:nvPr>
        </p:nvSpPr>
        <p:spPr>
          <a:xfrm>
            <a:off x="4643913" y="1705372"/>
            <a:ext cx="4105275" cy="3312716"/>
          </a:xfrm>
          <a:prstGeom prst="rect">
            <a:avLst/>
          </a:prstGeom>
        </p:spPr>
        <p:txBody>
          <a:bodyPr lIns="0"/>
          <a:lstStyle>
            <a:lvl1pPr>
              <a:defRPr sz="1400" baseline="0">
                <a:solidFill>
                  <a:schemeClr val="tx2">
                    <a:lumMod val="75000"/>
                  </a:schemeClr>
                </a:solidFill>
              </a:defRPr>
            </a:lvl1pPr>
            <a:lvl2pPr marL="360363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2pPr>
            <a:lvl3pPr marL="536575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3pPr>
            <a:lvl4pPr marL="720725" indent="-184150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4pPr>
            <a:lvl5pPr marL="896938" indent="-176213">
              <a:buClr>
                <a:schemeClr val="tx2">
                  <a:lumMod val="75000"/>
                </a:schemeClr>
              </a:buClr>
              <a:buSzPct val="100000"/>
              <a:buFont typeface="Arial" charset="0"/>
              <a:buChar char="•"/>
              <a:defRPr sz="1400"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769938"/>
            <a:ext cx="5724128" cy="422405"/>
          </a:xfrm>
          <a:prstGeom prst="rect">
            <a:avLst/>
          </a:prstGeom>
          <a:solidFill>
            <a:schemeClr val="accent1"/>
          </a:solidFill>
        </p:spPr>
        <p:txBody>
          <a:bodyPr lIns="396000" tIns="72000" rIns="180000" bIns="72000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 hinzufügen (bitte maximal 2-zeilig)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16"/>
          <p:cNvCxnSpPr/>
          <p:nvPr userDrawn="1"/>
        </p:nvCxnSpPr>
        <p:spPr>
          <a:xfrm>
            <a:off x="7164288" y="121196"/>
            <a:ext cx="0" cy="540000"/>
          </a:xfrm>
          <a:prstGeom prst="line">
            <a:avLst/>
          </a:prstGeom>
          <a:ln w="952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00800"/>
            <a:ext cx="1406507" cy="601062"/>
          </a:xfrm>
          <a:prstGeom prst="rect">
            <a:avLst/>
          </a:prstGeom>
        </p:spPr>
      </p:pic>
      <p:grpSp>
        <p:nvGrpSpPr>
          <p:cNvPr id="4" name="Gruppieren 3"/>
          <p:cNvGrpSpPr/>
          <p:nvPr userDrawn="1"/>
        </p:nvGrpSpPr>
        <p:grpSpPr>
          <a:xfrm>
            <a:off x="215515" y="-22820"/>
            <a:ext cx="3204357" cy="804289"/>
            <a:chOff x="76987" y="108995"/>
            <a:chExt cx="3204357" cy="804289"/>
          </a:xfrm>
        </p:grpSpPr>
        <p:pic>
          <p:nvPicPr>
            <p:cNvPr id="3" name="Grafik 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87" y="108995"/>
              <a:ext cx="2334773" cy="588265"/>
            </a:xfrm>
            <a:prstGeom prst="rect">
              <a:avLst/>
            </a:prstGeom>
          </p:spPr>
        </p:pic>
        <p:sp>
          <p:nvSpPr>
            <p:cNvPr id="5" name="Textplatzhalter 9"/>
            <p:cNvSpPr txBox="1">
              <a:spLocks/>
            </p:cNvSpPr>
            <p:nvPr userDrawn="1"/>
          </p:nvSpPr>
          <p:spPr>
            <a:xfrm>
              <a:off x="617048" y="429861"/>
              <a:ext cx="2664296" cy="483423"/>
            </a:xfrm>
            <a:prstGeom prst="rect">
              <a:avLst/>
            </a:prstGeom>
          </p:spPr>
          <p:txBody>
            <a:bodyPr/>
            <a:lstStyle>
              <a:lvl1pPr marL="171450" indent="-171450" algn="l" defTabSz="685800" rtl="0" eaLnBrk="1" latinLnBrk="0" hangingPunct="1">
                <a:lnSpc>
                  <a:spcPct val="120000"/>
                </a:lnSpc>
                <a:spcBef>
                  <a:spcPts val="75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60363" indent="-184150" algn="l" defTabSz="685800" rtl="0" eaLnBrk="1" latinLnBrk="0" hangingPunct="1">
                <a:lnSpc>
                  <a:spcPct val="120000"/>
                </a:lnSpc>
                <a:spcBef>
                  <a:spcPts val="375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575" indent="-176213" algn="l" defTabSz="685800" rtl="0" eaLnBrk="1" latinLnBrk="0" hangingPunct="1">
                <a:lnSpc>
                  <a:spcPct val="120000"/>
                </a:lnSpc>
                <a:spcBef>
                  <a:spcPts val="375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20725" indent="-184150" algn="l" defTabSz="685800" rtl="0" eaLnBrk="1" latinLnBrk="0" hangingPunct="1">
                <a:lnSpc>
                  <a:spcPct val="120000"/>
                </a:lnSpc>
                <a:spcBef>
                  <a:spcPts val="375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6938" indent="-176213" algn="l" defTabSz="685800" rtl="0" eaLnBrk="1" latinLnBrk="0" hangingPunct="1">
                <a:lnSpc>
                  <a:spcPct val="120000"/>
                </a:lnSpc>
                <a:spcBef>
                  <a:spcPts val="375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DE" sz="1050" dirty="0" smtClean="0"/>
                <a:t>Institut für Energiewirtschaft und Rationelle Energieanwendung (IER)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901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24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400" b="1" kern="1200" baseline="0">
          <a:solidFill>
            <a:schemeClr val="accent1"/>
          </a:solidFill>
          <a:latin typeface="Arial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76213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41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6213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49">
          <p15:clr>
            <a:srgbClr val="F26B43"/>
          </p15:clr>
        </p15:guide>
        <p15:guide id="4" pos="5511">
          <p15:clr>
            <a:srgbClr val="F26B43"/>
          </p15:clr>
        </p15:guide>
        <p15:guide id="12" pos="2880" userDrawn="1">
          <p15:clr>
            <a:srgbClr val="C35EA4"/>
          </p15:clr>
        </p15:guide>
        <p15:guide id="13" orient="horz" pos="122">
          <p15:clr>
            <a:srgbClr val="F26B43"/>
          </p15:clr>
        </p15:guide>
        <p15:guide id="14" orient="horz" pos="3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 Verbindung 10"/>
          <p:cNvCxnSpPr/>
          <p:nvPr userDrawn="1"/>
        </p:nvCxnSpPr>
        <p:spPr>
          <a:xfrm flipH="1">
            <a:off x="0" y="769938"/>
            <a:ext cx="9144000" cy="0"/>
          </a:xfrm>
          <a:prstGeom prst="line">
            <a:avLst/>
          </a:prstGeom>
          <a:ln w="9525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 flipH="1">
            <a:off x="0" y="5305425"/>
            <a:ext cx="9144000" cy="0"/>
          </a:xfrm>
          <a:prstGeom prst="line">
            <a:avLst/>
          </a:prstGeom>
          <a:ln w="9525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396000" y="5418000"/>
            <a:ext cx="532800" cy="12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800" baseline="0" smtClean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513" y="5420720"/>
            <a:ext cx="223200" cy="12600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aseline="0">
                <a:solidFill>
                  <a:schemeClr val="tx2"/>
                </a:solidFill>
              </a:defRPr>
            </a:lvl1pPr>
          </a:lstStyle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Fußzeilenplatzhalter 41"/>
          <p:cNvSpPr>
            <a:spLocks noGrp="1"/>
          </p:cNvSpPr>
          <p:nvPr>
            <p:ph type="ftr" sz="quarter" idx="3"/>
          </p:nvPr>
        </p:nvSpPr>
        <p:spPr>
          <a:xfrm>
            <a:off x="928800" y="5418000"/>
            <a:ext cx="6596240" cy="12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GREES Statusseminar 2018 | Max Mustermann | "Vortragstitel"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5298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400" b="1" kern="1200" baseline="0">
          <a:solidFill>
            <a:schemeClr val="accent1"/>
          </a:solidFill>
          <a:latin typeface="Arial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76213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41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6213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85">
          <p15:clr>
            <a:srgbClr val="F26B43"/>
          </p15:clr>
        </p15:guide>
        <p15:guide id="2" pos="249">
          <p15:clr>
            <a:srgbClr val="F26B43"/>
          </p15:clr>
        </p15:guide>
        <p15:guide id="3" orient="horz" pos="3342">
          <p15:clr>
            <a:srgbClr val="F26B43"/>
          </p15:clr>
        </p15:guide>
        <p15:guide id="4" pos="5511">
          <p15:clr>
            <a:srgbClr val="F26B43"/>
          </p15:clr>
        </p15:guide>
        <p15:guide id="5" orient="horz" pos="3161">
          <p15:clr>
            <a:srgbClr val="F26B43"/>
          </p15:clr>
        </p15:guide>
        <p15:guide id="6" orient="horz" pos="349">
          <p15:clr>
            <a:srgbClr val="F26B43"/>
          </p15:clr>
        </p15:guide>
        <p15:guide id="12" pos="2880">
          <p15:clr>
            <a:srgbClr val="C35EA4"/>
          </p15:clr>
        </p15:guide>
        <p15:guide id="13" orient="horz" pos="107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 Verbindung 10"/>
          <p:cNvCxnSpPr/>
          <p:nvPr userDrawn="1"/>
        </p:nvCxnSpPr>
        <p:spPr>
          <a:xfrm flipH="1">
            <a:off x="0" y="769938"/>
            <a:ext cx="9144000" cy="0"/>
          </a:xfrm>
          <a:prstGeom prst="line">
            <a:avLst/>
          </a:prstGeom>
          <a:ln w="9525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 flipH="1">
            <a:off x="0" y="5305425"/>
            <a:ext cx="9144000" cy="0"/>
          </a:xfrm>
          <a:prstGeom prst="line">
            <a:avLst/>
          </a:prstGeom>
          <a:ln w="9525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396000" y="5418000"/>
            <a:ext cx="532800" cy="12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800" baseline="0" smtClean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513" y="5420720"/>
            <a:ext cx="223200" cy="12600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aseline="0">
                <a:solidFill>
                  <a:schemeClr val="tx2"/>
                </a:solidFill>
              </a:defRPr>
            </a:lvl1pPr>
          </a:lstStyle>
          <a:p>
            <a:fld id="{9E82CC3C-1DC0-4FDA-9590-6CC506AB67F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Fußzeilenplatzhalter 41"/>
          <p:cNvSpPr>
            <a:spLocks noGrp="1"/>
          </p:cNvSpPr>
          <p:nvPr>
            <p:ph type="ftr" sz="quarter" idx="3"/>
          </p:nvPr>
        </p:nvSpPr>
        <p:spPr>
          <a:xfrm>
            <a:off x="928800" y="5418000"/>
            <a:ext cx="6596240" cy="12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00800"/>
            <a:ext cx="1406507" cy="60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3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694" r:id="rId2"/>
    <p:sldLayoutId id="2147483697" r:id="rId3"/>
    <p:sldLayoutId id="2147483695" r:id="rId4"/>
    <p:sldLayoutId id="2147483701" r:id="rId5"/>
    <p:sldLayoutId id="2147483696" r:id="rId6"/>
    <p:sldLayoutId id="2147483700" r:id="rId7"/>
    <p:sldLayoutId id="2147483717" r:id="rId8"/>
    <p:sldLayoutId id="2147483684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400" b="1" kern="1200" baseline="0">
          <a:solidFill>
            <a:schemeClr val="accent1"/>
          </a:solidFill>
          <a:latin typeface="Arial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76213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41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6213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85" userDrawn="1">
          <p15:clr>
            <a:srgbClr val="F26B43"/>
          </p15:clr>
        </p15:guide>
        <p15:guide id="2" pos="249" userDrawn="1">
          <p15:clr>
            <a:srgbClr val="F26B43"/>
          </p15:clr>
        </p15:guide>
        <p15:guide id="3" orient="horz" pos="3342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orient="horz" pos="3161" userDrawn="1">
          <p15:clr>
            <a:srgbClr val="F26B43"/>
          </p15:clr>
        </p15:guide>
        <p15:guide id="6" orient="horz" pos="349" userDrawn="1">
          <p15:clr>
            <a:srgbClr val="F26B43"/>
          </p15:clr>
        </p15:guide>
        <p15:guide id="12" pos="2880" userDrawn="1">
          <p15:clr>
            <a:srgbClr val="C35EA4"/>
          </p15:clr>
        </p15:guide>
        <p15:guide id="13" orient="horz" pos="10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diagramLayout" Target="../diagrams/layout1.xml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diagramData" Target="../diagrams/data1.xml"/><Relationship Id="rId2" Type="http://schemas.openxmlformats.org/officeDocument/2006/relationships/image" Target="../media/image3.png"/><Relationship Id="rId16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diagramColors" Target="../diagrams/colors1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microsoft.com/office/2007/relationships/hdphoto" Target="../media/hdphoto4.wdp"/><Relationship Id="rId1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 der Präsentation,</a:t>
            </a:r>
            <a:br>
              <a:rPr lang="de-DE" dirty="0" smtClean="0"/>
            </a:br>
            <a:r>
              <a:rPr lang="de-DE" dirty="0" smtClean="0"/>
              <a:t>maximal zwei Zeilen sind möglich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Herr Prof. Dr. Mustermann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46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A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B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D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E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/>
              <a:t>At</a:t>
            </a:r>
            <a:r>
              <a:rPr lang="de-DE" dirty="0"/>
              <a:t>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consetetur</a:t>
            </a:r>
            <a:r>
              <a:rPr lang="de-DE" dirty="0"/>
              <a:t> </a:t>
            </a:r>
            <a:r>
              <a:rPr lang="de-DE" dirty="0" err="1"/>
              <a:t>sadipscing</a:t>
            </a:r>
            <a:r>
              <a:rPr lang="de-DE" dirty="0"/>
              <a:t> </a:t>
            </a:r>
            <a:r>
              <a:rPr lang="de-DE" dirty="0" err="1"/>
              <a:t>elitr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nonumy</a:t>
            </a:r>
            <a:r>
              <a:rPr lang="de-DE" dirty="0"/>
              <a:t> </a:t>
            </a:r>
            <a:r>
              <a:rPr lang="de-DE" dirty="0" err="1"/>
              <a:t>eirmod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invidunt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aliquyam</a:t>
            </a:r>
            <a:r>
              <a:rPr lang="de-DE" dirty="0"/>
              <a:t> </a:t>
            </a:r>
            <a:r>
              <a:rPr lang="de-DE" dirty="0" err="1"/>
              <a:t>erat</a:t>
            </a:r>
            <a:r>
              <a:rPr lang="de-DE" dirty="0"/>
              <a:t>, </a:t>
            </a:r>
            <a:r>
              <a:rPr lang="de-DE" dirty="0" err="1"/>
              <a:t>sed</a:t>
            </a:r>
            <a:r>
              <a:rPr lang="de-DE" dirty="0"/>
              <a:t> </a:t>
            </a:r>
            <a:r>
              <a:rPr lang="de-DE" dirty="0" err="1"/>
              <a:t>diam</a:t>
            </a:r>
            <a:r>
              <a:rPr lang="de-DE" dirty="0"/>
              <a:t> </a:t>
            </a:r>
            <a:r>
              <a:rPr lang="de-DE" dirty="0" err="1"/>
              <a:t>voluptua</a:t>
            </a:r>
            <a:r>
              <a:rPr lang="de-DE" dirty="0"/>
              <a:t>. </a:t>
            </a:r>
            <a:r>
              <a:rPr lang="de-DE" dirty="0" err="1"/>
              <a:t>At</a:t>
            </a:r>
            <a:r>
              <a:rPr lang="de-DE" dirty="0"/>
              <a:t> </a:t>
            </a:r>
            <a:r>
              <a:rPr lang="de-DE" dirty="0" err="1"/>
              <a:t>vero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et </a:t>
            </a:r>
            <a:r>
              <a:rPr lang="de-DE" dirty="0" err="1"/>
              <a:t>justo</a:t>
            </a:r>
            <a:r>
              <a:rPr lang="de-DE" dirty="0"/>
              <a:t> </a:t>
            </a:r>
            <a:r>
              <a:rPr lang="de-DE" dirty="0" err="1"/>
              <a:t>duo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et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rebum</a:t>
            </a:r>
            <a:r>
              <a:rPr lang="de-DE" dirty="0"/>
              <a:t>. Stet </a:t>
            </a:r>
            <a:r>
              <a:rPr lang="de-DE" dirty="0" err="1"/>
              <a:t>clita</a:t>
            </a:r>
            <a:r>
              <a:rPr lang="de-DE" dirty="0"/>
              <a:t> </a:t>
            </a:r>
            <a:r>
              <a:rPr lang="de-DE" dirty="0" err="1"/>
              <a:t>kasd</a:t>
            </a:r>
            <a:r>
              <a:rPr lang="de-DE" dirty="0"/>
              <a:t> </a:t>
            </a:r>
            <a:r>
              <a:rPr lang="de-DE" dirty="0" err="1"/>
              <a:t>gubergren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takimata</a:t>
            </a:r>
            <a:r>
              <a:rPr lang="de-DE" dirty="0"/>
              <a:t> sanctus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Kapitelüberschrift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9E82CC3C-1DC0-4FDA-9590-6CC506AB67F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27"/>
          </p:nvPr>
        </p:nvSpPr>
        <p:spPr>
          <a:xfrm>
            <a:off x="395288" y="5418000"/>
            <a:ext cx="532800" cy="126000"/>
          </a:xfrm>
        </p:spPr>
        <p:txBody>
          <a:bodyPr/>
          <a:lstStyle/>
          <a:p>
            <a:r>
              <a:rPr lang="de-DE" smtClean="0"/>
              <a:t>27.02.2018</a:t>
            </a:r>
            <a:endParaRPr lang="hr-HR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8"/>
          </p:nvPr>
        </p:nvSpPr>
        <p:spPr>
          <a:xfrm>
            <a:off x="928088" y="5418000"/>
            <a:ext cx="6596240" cy="126000"/>
          </a:xfrm>
        </p:spPr>
        <p:txBody>
          <a:bodyPr/>
          <a:lstStyle/>
          <a:p>
            <a:r>
              <a:rPr lang="de-DE" smtClean="0"/>
              <a:t>GREES Statusseminar 2018 | Max Mustermann | "Vortragstitel"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9"/>
          </p:nvPr>
        </p:nvSpPr>
        <p:spPr>
          <a:xfrm>
            <a:off x="8525513" y="5420720"/>
            <a:ext cx="223200" cy="126000"/>
          </a:xfrm>
        </p:spPr>
        <p:txBody>
          <a:bodyPr/>
          <a:lstStyle/>
          <a:p>
            <a:fld id="{9E82CC3C-1DC0-4FDA-9590-6CC506AB67F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Kapitelüberschrift</a:t>
            </a:r>
            <a:endParaRPr lang="de-DE" dirty="0"/>
          </a:p>
        </p:txBody>
      </p:sp>
      <p:sp>
        <p:nvSpPr>
          <p:cNvPr id="8" name="Ellipse 10"/>
          <p:cNvSpPr/>
          <p:nvPr/>
        </p:nvSpPr>
        <p:spPr>
          <a:xfrm>
            <a:off x="690556" y="3390238"/>
            <a:ext cx="900000" cy="900000"/>
          </a:xfrm>
          <a:prstGeom prst="ellipse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Ellipse 11"/>
          <p:cNvSpPr/>
          <p:nvPr/>
        </p:nvSpPr>
        <p:spPr>
          <a:xfrm>
            <a:off x="2344441" y="3390238"/>
            <a:ext cx="900000" cy="900000"/>
          </a:xfrm>
          <a:prstGeom prst="ellipse">
            <a:avLst/>
          </a:prstGeom>
          <a:blipFill dpi="0" rotWithShape="1"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10" name="Ellipse 12"/>
          <p:cNvSpPr/>
          <p:nvPr/>
        </p:nvSpPr>
        <p:spPr>
          <a:xfrm>
            <a:off x="4113918" y="3390238"/>
            <a:ext cx="900000" cy="900000"/>
          </a:xfrm>
          <a:prstGeom prst="ellipse">
            <a:avLst/>
          </a:prstGeom>
          <a:blipFill dpi="0" rotWithShape="1"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11" name="Ellipse 13"/>
          <p:cNvSpPr/>
          <p:nvPr/>
        </p:nvSpPr>
        <p:spPr>
          <a:xfrm>
            <a:off x="7509546" y="3390238"/>
            <a:ext cx="900000" cy="900000"/>
          </a:xfrm>
          <a:prstGeom prst="ellipse">
            <a:avLst/>
          </a:prstGeom>
          <a:blipFill dpi="0" rotWithShape="1">
            <a:blip r:embed="rId8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6AB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13" name="Ellipse 15"/>
          <p:cNvSpPr/>
          <p:nvPr/>
        </p:nvSpPr>
        <p:spPr>
          <a:xfrm>
            <a:off x="5846194" y="3390238"/>
            <a:ext cx="900000" cy="900000"/>
          </a:xfrm>
          <a:prstGeom prst="ellipse">
            <a:avLst/>
          </a:prstGeom>
          <a:blipFill dpi="0"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grpSp>
        <p:nvGrpSpPr>
          <p:cNvPr id="14" name="Gruppieren 22"/>
          <p:cNvGrpSpPr/>
          <p:nvPr/>
        </p:nvGrpSpPr>
        <p:grpSpPr>
          <a:xfrm>
            <a:off x="466725" y="4544703"/>
            <a:ext cx="8207375" cy="612000"/>
            <a:chOff x="655290" y="4640238"/>
            <a:chExt cx="3654694" cy="612000"/>
          </a:xfrm>
        </p:grpSpPr>
        <p:sp>
          <p:nvSpPr>
            <p:cNvPr id="15" name="Rechteck 14"/>
            <p:cNvSpPr/>
            <p:nvPr/>
          </p:nvSpPr>
          <p:spPr>
            <a:xfrm>
              <a:off x="955343" y="4640238"/>
              <a:ext cx="1764000" cy="612000"/>
            </a:xfrm>
            <a:prstGeom prst="rect">
              <a:avLst/>
            </a:prstGeom>
            <a:solidFill>
              <a:srgbClr val="68C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800" dirty="0" smtClean="0"/>
                <a:t>49%</a:t>
              </a:r>
            </a:p>
          </p:txBody>
        </p:sp>
        <p:sp>
          <p:nvSpPr>
            <p:cNvPr id="16" name="Rechteck 15"/>
            <p:cNvSpPr/>
            <p:nvPr/>
          </p:nvSpPr>
          <p:spPr>
            <a:xfrm>
              <a:off x="4120031" y="4640238"/>
              <a:ext cx="189953" cy="612000"/>
            </a:xfrm>
            <a:prstGeom prst="rect">
              <a:avLst/>
            </a:prstGeom>
            <a:solidFill>
              <a:srgbClr val="68C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800" dirty="0" smtClean="0"/>
                <a:t>4%</a:t>
              </a:r>
            </a:p>
          </p:txBody>
        </p:sp>
        <p:sp>
          <p:nvSpPr>
            <p:cNvPr id="17" name="Rechteck 16"/>
            <p:cNvSpPr/>
            <p:nvPr/>
          </p:nvSpPr>
          <p:spPr>
            <a:xfrm>
              <a:off x="655290" y="4640238"/>
              <a:ext cx="288000" cy="612000"/>
            </a:xfrm>
            <a:prstGeom prst="rect">
              <a:avLst/>
            </a:prstGeom>
            <a:solidFill>
              <a:srgbClr val="68C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800" dirty="0" smtClean="0"/>
                <a:t>8%</a:t>
              </a:r>
            </a:p>
          </p:txBody>
        </p:sp>
        <p:sp>
          <p:nvSpPr>
            <p:cNvPr id="18" name="Rechteck 17"/>
            <p:cNvSpPr/>
            <p:nvPr/>
          </p:nvSpPr>
          <p:spPr>
            <a:xfrm>
              <a:off x="3398273" y="4640238"/>
              <a:ext cx="709706" cy="612000"/>
            </a:xfrm>
            <a:prstGeom prst="rect">
              <a:avLst/>
            </a:prstGeom>
            <a:solidFill>
              <a:srgbClr val="68C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800" dirty="0" smtClean="0"/>
                <a:t>21%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2738220" y="4640238"/>
              <a:ext cx="648000" cy="612000"/>
            </a:xfrm>
            <a:prstGeom prst="rect">
              <a:avLst/>
            </a:prstGeom>
            <a:solidFill>
              <a:srgbClr val="68C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800" dirty="0" smtClean="0"/>
                <a:t>18%</a:t>
              </a:r>
            </a:p>
          </p:txBody>
        </p:sp>
      </p:grpSp>
      <p:graphicFrame>
        <p:nvGraphicFramePr>
          <p:cNvPr id="20" name="Inhaltsplatzhalter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46398283"/>
              </p:ext>
            </p:extLst>
          </p:nvPr>
        </p:nvGraphicFramePr>
        <p:xfrm>
          <a:off x="466725" y="1452550"/>
          <a:ext cx="8207375" cy="1976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95653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Max Mustermann</a:t>
            </a:r>
          </a:p>
          <a:p>
            <a:r>
              <a:rPr lang="de-DE" dirty="0"/>
              <a:t>mustermann@mail.de</a:t>
            </a:r>
          </a:p>
          <a:p>
            <a:endParaRPr lang="de-DE" dirty="0"/>
          </a:p>
          <a:p>
            <a:r>
              <a:rPr lang="de-DE" dirty="0"/>
              <a:t>Institut x, Abteilung x</a:t>
            </a:r>
          </a:p>
          <a:p>
            <a:r>
              <a:rPr lang="de-DE" dirty="0"/>
              <a:t>Straße 1, 00000 Stadt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00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- Titelseiten + Schlussseiten">
  <a:themeElements>
    <a:clrScheme name="Benutzerdefiniert 3">
      <a:dk1>
        <a:srgbClr val="000000"/>
      </a:dk1>
      <a:lt1>
        <a:srgbClr val="FFFFFF"/>
      </a:lt1>
      <a:dk2>
        <a:srgbClr val="3F454C"/>
      </a:dk2>
      <a:lt2>
        <a:srgbClr val="E7E6E6"/>
      </a:lt2>
      <a:accent1>
        <a:srgbClr val="13589D"/>
      </a:accent1>
      <a:accent2>
        <a:srgbClr val="229ED7"/>
      </a:accent2>
      <a:accent3>
        <a:srgbClr val="C8C90B"/>
      </a:accent3>
      <a:accent4>
        <a:srgbClr val="B0B814"/>
      </a:accent4>
      <a:accent5>
        <a:srgbClr val="B2170B"/>
      </a:accent5>
      <a:accent6>
        <a:srgbClr val="B2170B"/>
      </a:accent6>
      <a:hlink>
        <a:srgbClr val="0059B0"/>
      </a:hlink>
      <a:folHlink>
        <a:srgbClr val="0059B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9388" indent="-179388">
          <a:buClr>
            <a:schemeClr val="accent1"/>
          </a:buClr>
          <a:buFont typeface="Arial" panose="020B0604020202020204" pitchFamily="34" charset="0"/>
          <a:buChar char="•"/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 Vorlage D_16zu10_2016 FINAL.pptx" id="{8DB6FAF9-6A4F-4D75-A683-D48AEF9AAE50}" vid="{57EAAEE8-FD76-4127-9847-2D51CF0FFF07}"/>
    </a:ext>
  </a:extLst>
</a:theme>
</file>

<file path=ppt/theme/theme2.xml><?xml version="1.0" encoding="utf-8"?>
<a:theme xmlns:a="http://schemas.openxmlformats.org/drawingml/2006/main" name="1_Master Inhalt - ohne Logo">
  <a:themeElements>
    <a:clrScheme name="Benutzerdefiniert 2">
      <a:dk1>
        <a:srgbClr val="000000"/>
      </a:dk1>
      <a:lt1>
        <a:srgbClr val="FFFFFF"/>
      </a:lt1>
      <a:dk2>
        <a:srgbClr val="3F454C"/>
      </a:dk2>
      <a:lt2>
        <a:srgbClr val="E7E6E6"/>
      </a:lt2>
      <a:accent1>
        <a:srgbClr val="13589D"/>
      </a:accent1>
      <a:accent2>
        <a:srgbClr val="229ED7"/>
      </a:accent2>
      <a:accent3>
        <a:srgbClr val="C8C90B"/>
      </a:accent3>
      <a:accent4>
        <a:srgbClr val="B0B814"/>
      </a:accent4>
      <a:accent5>
        <a:srgbClr val="B2170B"/>
      </a:accent5>
      <a:accent6>
        <a:srgbClr val="B2170B"/>
      </a:accent6>
      <a:hlink>
        <a:srgbClr val="0059B0"/>
      </a:hlink>
      <a:folHlink>
        <a:srgbClr val="0059B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9388" indent="-179388">
          <a:buClr>
            <a:schemeClr val="accent1"/>
          </a:buClr>
          <a:buFont typeface="Arial" panose="020B0604020202020204" pitchFamily="34" charset="0"/>
          <a:buChar char="•"/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 Vorlage D_16zu10_2016 FINAL.pptx" id="{8DB6FAF9-6A4F-4D75-A683-D48AEF9AAE50}" vid="{57EAAEE8-FD76-4127-9847-2D51CF0FFF07}"/>
    </a:ext>
  </a:extLst>
</a:theme>
</file>

<file path=ppt/theme/theme3.xml><?xml version="1.0" encoding="utf-8"?>
<a:theme xmlns:a="http://schemas.openxmlformats.org/drawingml/2006/main" name="Master Inhalt - ohne Logo">
  <a:themeElements>
    <a:clrScheme name="Benutzerdefiniert 2">
      <a:dk1>
        <a:srgbClr val="000000"/>
      </a:dk1>
      <a:lt1>
        <a:srgbClr val="FFFFFF"/>
      </a:lt1>
      <a:dk2>
        <a:srgbClr val="3F454C"/>
      </a:dk2>
      <a:lt2>
        <a:srgbClr val="E7E6E6"/>
      </a:lt2>
      <a:accent1>
        <a:srgbClr val="13589D"/>
      </a:accent1>
      <a:accent2>
        <a:srgbClr val="229ED7"/>
      </a:accent2>
      <a:accent3>
        <a:srgbClr val="C8C90B"/>
      </a:accent3>
      <a:accent4>
        <a:srgbClr val="B0B814"/>
      </a:accent4>
      <a:accent5>
        <a:srgbClr val="B2170B"/>
      </a:accent5>
      <a:accent6>
        <a:srgbClr val="B2170B"/>
      </a:accent6>
      <a:hlink>
        <a:srgbClr val="0059B0"/>
      </a:hlink>
      <a:folHlink>
        <a:srgbClr val="0059B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9388" indent="-179388">
          <a:buClr>
            <a:schemeClr val="accent1"/>
          </a:buClr>
          <a:buFont typeface="Arial" panose="020B0604020202020204" pitchFamily="34" charset="0"/>
          <a:buChar char="•"/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 Vorlage D_16zu10_2016 FINAL.pptx" id="{8DB6FAF9-6A4F-4D75-A683-D48AEF9AAE50}" vid="{57EAAEE8-FD76-4127-9847-2D51CF0FFF07}"/>
    </a:ext>
  </a:extLst>
</a:theme>
</file>

<file path=ppt/theme/theme4.xml><?xml version="1.0" encoding="utf-8"?>
<a:theme xmlns:a="http://schemas.openxmlformats.org/drawingml/2006/main" name="Office Theme">
  <a:themeElements>
    <a:clrScheme name="Universität Stuttgart Version 2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ät Stuttg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Universität Stuttgart Version 2">
      <a:dk1>
        <a:srgbClr val="323232"/>
      </a:dk1>
      <a:lt1>
        <a:sysClr val="window" lastClr="FFFFFF"/>
      </a:lt1>
      <a:dk2>
        <a:srgbClr val="000000"/>
      </a:dk2>
      <a:lt2>
        <a:srgbClr val="9F9998"/>
      </a:lt2>
      <a:accent1>
        <a:srgbClr val="00BEFF"/>
      </a:accent1>
      <a:accent2>
        <a:srgbClr val="004191"/>
      </a:accent2>
      <a:accent3>
        <a:srgbClr val="323232"/>
      </a:accent3>
      <a:accent4>
        <a:srgbClr val="7DC6EA"/>
      </a:accent4>
      <a:accent5>
        <a:srgbClr val="9F9998"/>
      </a:accent5>
      <a:accent6>
        <a:srgbClr val="FFD500"/>
      </a:accent6>
      <a:hlink>
        <a:srgbClr val="00BEFF"/>
      </a:hlink>
      <a:folHlink>
        <a:srgbClr val="524D4D"/>
      </a:folHlink>
    </a:clrScheme>
    <a:fontScheme name="Universität Stuttg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Bildschirmpräsentation (16:10)</PresentationFormat>
  <Paragraphs>39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Master - Titelseiten + Schlussseiten</vt:lpstr>
      <vt:lpstr>1_Master Inhalt - ohne Logo</vt:lpstr>
      <vt:lpstr>Master Inhalt - ohne Logo</vt:lpstr>
      <vt:lpstr>Titel der Präsentation, maximal zwei Zeilen sind möglich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2017-05-03T07:47:29Z</dcterms:created>
  <dcterms:modified xsi:type="dcterms:W3CDTF">2018-02-08T08:04:32Z</dcterms:modified>
</cp:coreProperties>
</file>